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7" r:id="rId10"/>
    <p:sldId id="268" r:id="rId11"/>
    <p:sldId id="269" r:id="rId12"/>
    <p:sldId id="270" r:id="rId13"/>
    <p:sldId id="262" r:id="rId14"/>
    <p:sldId id="266" r:id="rId15"/>
    <p:sldId id="264" r:id="rId16"/>
    <p:sldId id="272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664020"/>
    <a:srgbClr val="2E6311"/>
    <a:srgbClr val="D2C73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47" autoAdjust="0"/>
    <p:restoredTop sz="94660"/>
  </p:normalViewPr>
  <p:slideViewPr>
    <p:cSldViewPr>
      <p:cViewPr varScale="1">
        <p:scale>
          <a:sx n="110" d="100"/>
          <a:sy n="11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8782-5C72-4C99-8CE3-6CF3CE153AD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F121-DD57-4A0F-9857-1B29AA03B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8782-5C72-4C99-8CE3-6CF3CE153AD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F121-DD57-4A0F-9857-1B29AA03B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8782-5C72-4C99-8CE3-6CF3CE153AD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F121-DD57-4A0F-9857-1B29AA03B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8782-5C72-4C99-8CE3-6CF3CE153AD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F121-DD57-4A0F-9857-1B29AA03B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8782-5C72-4C99-8CE3-6CF3CE153AD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F121-DD57-4A0F-9857-1B29AA03B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8782-5C72-4C99-8CE3-6CF3CE153AD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F121-DD57-4A0F-9857-1B29AA03B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8782-5C72-4C99-8CE3-6CF3CE153AD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F121-DD57-4A0F-9857-1B29AA03B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8782-5C72-4C99-8CE3-6CF3CE153AD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F121-DD57-4A0F-9857-1B29AA03B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8782-5C72-4C99-8CE3-6CF3CE153AD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F121-DD57-4A0F-9857-1B29AA03B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8782-5C72-4C99-8CE3-6CF3CE153AD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F121-DD57-4A0F-9857-1B29AA03B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8782-5C72-4C99-8CE3-6CF3CE153AD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CF121-DD57-4A0F-9857-1B29AA03B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08782-5C72-4C99-8CE3-6CF3CE153AD9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CF121-DD57-4A0F-9857-1B29AA03B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700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Power%20Point\04%20Roll%20Away%20Your%20Stone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Digital%20Camera%20Assignment\Movie\Movies\Movies.wm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2514600"/>
          </a:xfrm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90000"/>
                  </a:schemeClr>
                </a:solidFill>
                <a:latin typeface="Berlin Sans FB Demi" pitchFamily="34" charset="0"/>
              </a:rPr>
              <a:t>A Little Piece of Nature</a:t>
            </a:r>
            <a:endParaRPr lang="en-US" sz="7200" dirty="0">
              <a:ln>
                <a:solidFill>
                  <a:schemeClr val="tx1"/>
                </a:solidFill>
              </a:ln>
              <a:solidFill>
                <a:schemeClr val="bg2">
                  <a:lumMod val="90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715000"/>
            <a:ext cx="64008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75000"/>
                  </a:schemeClr>
                </a:solidFill>
                <a:latin typeface="Bradley Hand ITC" pitchFamily="66" charset="0"/>
              </a:rPr>
              <a:t>By: Kari Klarich</a:t>
            </a:r>
            <a:endParaRPr lang="en-US" sz="3600" dirty="0">
              <a:ln>
                <a:solidFill>
                  <a:schemeClr val="tx1"/>
                </a:solidFill>
              </a:ln>
              <a:solidFill>
                <a:schemeClr val="bg2">
                  <a:lumMod val="7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1030" name="Picture 6" descr="C:\Users\10609434\AppData\Local\Microsoft\Windows\Temporary Internet Files\Content.IE5\ZLI92C4L\MC90005283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5029200"/>
            <a:ext cx="1859840" cy="1554480"/>
          </a:xfrm>
          <a:prstGeom prst="rect">
            <a:avLst/>
          </a:prstGeom>
          <a:noFill/>
        </p:spPr>
      </p:pic>
      <p:pic>
        <p:nvPicPr>
          <p:cNvPr id="11" name="Picture 6" descr="C:\Users\10609434\AppData\Local\Microsoft\Windows\Temporary Internet Files\Content.IE5\ZLI92C4L\MC90005283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172200" y="5029200"/>
            <a:ext cx="1828800" cy="1551867"/>
          </a:xfrm>
          <a:prstGeom prst="rect">
            <a:avLst/>
          </a:prstGeom>
          <a:noFill/>
        </p:spPr>
      </p:pic>
      <p:pic>
        <p:nvPicPr>
          <p:cNvPr id="8" name="04 Roll Away Your Ston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457200"/>
            <a:ext cx="3352800" cy="60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DejaVu Serif Condensed"/>
              </a:rPr>
              <a:t>Color Sharpened</a:t>
            </a:r>
            <a:endParaRPr lang="en-US" sz="2000" dirty="0">
              <a:solidFill>
                <a:schemeClr val="bg1"/>
              </a:solidFill>
              <a:latin typeface="DejaVu Serif Condensed"/>
            </a:endParaRPr>
          </a:p>
        </p:txBody>
      </p:sp>
      <p:pic>
        <p:nvPicPr>
          <p:cNvPr id="5" name="Content Placeholder 4" descr="016 (2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899959">
            <a:off x="3613620" y="2197406"/>
            <a:ext cx="5120640" cy="3840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Content Placeholder 5" descr="01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04800" y="2971800"/>
            <a:ext cx="3535680" cy="2651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371600" y="24384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Before</a:t>
            </a:r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483272">
            <a:off x="4876800" y="6019800"/>
            <a:ext cx="968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Bradley Hand ITC" pitchFamily="66" charset="0"/>
              </a:rPr>
              <a:t>After</a:t>
            </a:r>
            <a:endParaRPr lang="en-US" sz="28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81000"/>
            <a:ext cx="5105400" cy="6858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DejaVu Serif Condensed"/>
              </a:rPr>
              <a:t>Black and White using Focal Point</a:t>
            </a:r>
            <a:endParaRPr lang="en-US" sz="2000" dirty="0">
              <a:solidFill>
                <a:schemeClr val="bg1"/>
              </a:solidFill>
              <a:latin typeface="DejaVu Serif Condensed"/>
            </a:endParaRPr>
          </a:p>
        </p:txBody>
      </p:sp>
      <p:pic>
        <p:nvPicPr>
          <p:cNvPr id="5" name="Content Placeholder 4" descr="01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286000"/>
            <a:ext cx="5120640" cy="384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228600"/>
            <a:ext cx="4572000" cy="639762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DejaVu Serif Condensed"/>
              </a:rPr>
              <a:t>Black and White with Soft Focus</a:t>
            </a:r>
            <a:endParaRPr lang="en-US" sz="2000" dirty="0">
              <a:solidFill>
                <a:schemeClr val="bg1"/>
              </a:solidFill>
              <a:latin typeface="DejaVu Serif Condensed"/>
            </a:endParaRPr>
          </a:p>
        </p:txBody>
      </p:sp>
      <p:pic>
        <p:nvPicPr>
          <p:cNvPr id="4" name="Content Placeholder 3" descr="0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336556">
            <a:off x="465357" y="1656501"/>
            <a:ext cx="3771900" cy="5029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 descr="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07745">
            <a:off x="6179907" y="3262263"/>
            <a:ext cx="2263140" cy="301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524000" y="1143000"/>
            <a:ext cx="74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After</a:t>
            </a:r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508103">
            <a:off x="7340071" y="2726809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Before</a:t>
            </a:r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5943600" cy="715962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DejaVu Serif Condensed"/>
              </a:rPr>
              <a:t>Eye Level Portrait with Added Text</a:t>
            </a:r>
            <a:endParaRPr lang="en-US" sz="1600" dirty="0">
              <a:solidFill>
                <a:schemeClr val="bg1"/>
              </a:solidFill>
              <a:latin typeface="DejaVu Serif Condensed"/>
            </a:endParaRPr>
          </a:p>
        </p:txBody>
      </p:sp>
      <p:pic>
        <p:nvPicPr>
          <p:cNvPr id="4" name="Content Placeholder 3" descr="DSCN17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752600"/>
            <a:ext cx="5290083" cy="43891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04800"/>
            <a:ext cx="5334000" cy="868362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DejaVu Serif Condensed"/>
              </a:rPr>
              <a:t>Breathing on lens to create a fog effect.</a:t>
            </a:r>
            <a:endParaRPr lang="en-US" sz="2000" dirty="0">
              <a:solidFill>
                <a:schemeClr val="bg1"/>
              </a:solidFill>
              <a:latin typeface="DejaVu Serif Condensed"/>
            </a:endParaRPr>
          </a:p>
        </p:txBody>
      </p:sp>
      <p:pic>
        <p:nvPicPr>
          <p:cNvPr id="4" name="Content Placeholder 3" descr="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2133600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3719" r="3963"/>
          <a:stretch>
            <a:fillRect/>
          </a:stretch>
        </p:blipFill>
        <p:spPr>
          <a:xfrm>
            <a:off x="1524000" y="1447800"/>
            <a:ext cx="5620215" cy="512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276600" y="457200"/>
            <a:ext cx="2064989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DejaVu Serif Condensed"/>
              </a:rPr>
              <a:t>Picture of Text</a:t>
            </a:r>
            <a:endParaRPr lang="en-US" sz="2000" dirty="0">
              <a:solidFill>
                <a:schemeClr val="bg1"/>
              </a:solidFill>
              <a:latin typeface="DejaVu Serif Condensed"/>
            </a:endParaRPr>
          </a:p>
        </p:txBody>
      </p:sp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74638"/>
            <a:ext cx="3886200" cy="639762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radley Hand ITC" pitchFamily="66" charset="0"/>
              </a:rPr>
              <a:t>My Collage</a:t>
            </a:r>
            <a:endParaRPr lang="en-US" sz="32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4" name="Content Placeholder 3" descr="Edi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ncursoItalian BTN Wide" pitchFamily="34" charset="0"/>
              </a:rPr>
              <a:t>Please take a minute to check out my movie:</a:t>
            </a:r>
            <a:endParaRPr lang="en-US" sz="2400" dirty="0">
              <a:solidFill>
                <a:schemeClr val="bg1"/>
              </a:solidFill>
              <a:latin typeface="ConcursoItalian BTN Wide" pitchFamily="34" charset="0"/>
            </a:endParaRPr>
          </a:p>
        </p:txBody>
      </p:sp>
      <p:pic>
        <p:nvPicPr>
          <p:cNvPr id="5" name="Movie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71600" y="914400"/>
            <a:ext cx="6096000" cy="4572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1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696200" cy="715962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DejaVu Serif Condensed" pitchFamily="18" charset="0"/>
                <a:ea typeface="DejaVu Serif Condensed" pitchFamily="18" charset="0"/>
              </a:rPr>
              <a:t>Cropping/Straightening, </a:t>
            </a:r>
            <a:r>
              <a:rPr lang="en-US" sz="1600" dirty="0">
                <a:solidFill>
                  <a:schemeClr val="bg1"/>
                </a:solidFill>
                <a:latin typeface="DejaVu Serif Condensed" pitchFamily="18" charset="0"/>
                <a:ea typeface="DejaVu Serif Condensed" pitchFamily="18" charset="0"/>
              </a:rPr>
              <a:t>C</a:t>
            </a:r>
            <a:r>
              <a:rPr lang="en-US" sz="1600" dirty="0" smtClean="0">
                <a:solidFill>
                  <a:schemeClr val="bg1"/>
                </a:solidFill>
                <a:latin typeface="DejaVu Serif Condensed" pitchFamily="18" charset="0"/>
                <a:ea typeface="DejaVu Serif Condensed" pitchFamily="18" charset="0"/>
              </a:rPr>
              <a:t>olor Sharpening, and Glow Effect</a:t>
            </a:r>
            <a:endParaRPr lang="en-US" sz="1600" dirty="0">
              <a:solidFill>
                <a:schemeClr val="bg1"/>
              </a:solidFill>
              <a:latin typeface="DejaVu Serif Condensed" pitchFamily="18" charset="0"/>
              <a:ea typeface="DejaVu Serif Condensed" pitchFamily="18" charset="0"/>
            </a:endParaRPr>
          </a:p>
        </p:txBody>
      </p:sp>
      <p:pic>
        <p:nvPicPr>
          <p:cNvPr id="7" name="Content Placeholder 6" descr="0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0851748">
            <a:off x="481638" y="2191355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Content Placeholder 7" descr="01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466471">
            <a:off x="4342204" y="1905459"/>
            <a:ext cx="4096233" cy="4297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 rot="20388921">
            <a:off x="1027010" y="1847373"/>
            <a:ext cx="1062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Before</a:t>
            </a:r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905459">
            <a:off x="4995080" y="6147859"/>
            <a:ext cx="1044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After</a:t>
            </a:r>
            <a:endParaRPr lang="en-US" sz="24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457200"/>
            <a:ext cx="4419600" cy="762000"/>
          </a:xfrm>
          <a:ln w="1270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DejaVu Serif Condensed" pitchFamily="18" charset="0"/>
                <a:ea typeface="DejaVu Serif Condensed" pitchFamily="18" charset="0"/>
              </a:rPr>
              <a:t>Soft focus &amp; Color sharpening</a:t>
            </a:r>
            <a:endParaRPr lang="en-US" sz="1800" dirty="0">
              <a:solidFill>
                <a:schemeClr val="bg1"/>
              </a:solidFill>
              <a:latin typeface="DejaVu Serif Condensed" pitchFamily="18" charset="0"/>
              <a:ea typeface="DejaVu Serif Condensed" pitchFamily="18" charset="0"/>
            </a:endParaRPr>
          </a:p>
        </p:txBody>
      </p:sp>
      <p:pic>
        <p:nvPicPr>
          <p:cNvPr id="5" name="Content Placeholder 4" descr="00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0531588">
            <a:off x="417868" y="2299843"/>
            <a:ext cx="2926080" cy="21945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Content Placeholder 5" descr="00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330288">
            <a:off x="3695060" y="2142658"/>
            <a:ext cx="5157067" cy="4206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 rot="20547703">
            <a:off x="1922586" y="4440433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Before</a:t>
            </a:r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428389">
            <a:off x="6578571" y="1727827"/>
            <a:ext cx="856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After</a:t>
            </a:r>
            <a:endParaRPr lang="en-US" sz="24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381000"/>
            <a:ext cx="4953000" cy="7620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DejaVu Serif Condensed"/>
              </a:rPr>
              <a:t>Black and White using Focal Point</a:t>
            </a:r>
            <a:endParaRPr lang="en-US" sz="1800" dirty="0">
              <a:solidFill>
                <a:schemeClr val="bg1"/>
              </a:solidFill>
              <a:latin typeface="DejaVu Serif Condensed"/>
            </a:endParaRPr>
          </a:p>
        </p:txBody>
      </p:sp>
      <p:pic>
        <p:nvPicPr>
          <p:cNvPr id="8" name="Content Placeholder 7" descr="00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0685312">
            <a:off x="527026" y="2305655"/>
            <a:ext cx="274320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Content Placeholder 4" descr="00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1628474">
            <a:off x="3537567" y="2289416"/>
            <a:ext cx="4876800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 rot="20333928">
            <a:off x="805905" y="1890157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Before</a:t>
            </a:r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192307">
            <a:off x="4091569" y="5770595"/>
            <a:ext cx="856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After</a:t>
            </a:r>
            <a:endParaRPr lang="en-US" sz="24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02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0757714">
            <a:off x="432530" y="3114671"/>
            <a:ext cx="2682240" cy="2011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81000"/>
            <a:ext cx="4191000" cy="6858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DejaVu Serif Condensed"/>
              </a:rPr>
              <a:t>Sepia Tone with Soft Focus</a:t>
            </a:r>
            <a:endParaRPr lang="en-US" sz="1800" dirty="0">
              <a:solidFill>
                <a:schemeClr val="bg1"/>
              </a:solidFill>
              <a:latin typeface="DejaVu Serif Condensed"/>
            </a:endParaRPr>
          </a:p>
        </p:txBody>
      </p:sp>
      <p:pic>
        <p:nvPicPr>
          <p:cNvPr id="5" name="Content Placeholder 4" descr="02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1353101">
            <a:off x="3482694" y="2182428"/>
            <a:ext cx="5120640" cy="3840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 rot="20496085">
            <a:off x="727507" y="2636730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Before</a:t>
            </a:r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987262">
            <a:off x="4238848" y="5903024"/>
            <a:ext cx="856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After</a:t>
            </a:r>
            <a:endParaRPr lang="en-US" sz="24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609600"/>
            <a:ext cx="3352800" cy="9144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DejaVu Serif Condensed"/>
              </a:rPr>
              <a:t>Macro Shot</a:t>
            </a:r>
            <a:br>
              <a:rPr lang="en-US" sz="2400" dirty="0" smtClean="0">
                <a:solidFill>
                  <a:schemeClr val="bg1"/>
                </a:solidFill>
                <a:latin typeface="DejaVu Serif Condensed"/>
              </a:rPr>
            </a:br>
            <a:r>
              <a:rPr lang="en-US" sz="1400" dirty="0" smtClean="0">
                <a:solidFill>
                  <a:schemeClr val="bg1"/>
                </a:solidFill>
                <a:latin typeface="DejaVu Serif Condensed"/>
              </a:rPr>
              <a:t>(no editing required)</a:t>
            </a:r>
            <a:endParaRPr lang="en-US" sz="1400" dirty="0">
              <a:solidFill>
                <a:schemeClr val="bg1"/>
              </a:solidFill>
              <a:latin typeface="DejaVu Serif Condensed"/>
            </a:endParaRPr>
          </a:p>
        </p:txBody>
      </p:sp>
      <p:pic>
        <p:nvPicPr>
          <p:cNvPr id="6" name="Content Placeholder 5" descr="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2057400"/>
            <a:ext cx="5852160" cy="4389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457200"/>
            <a:ext cx="3352800" cy="868362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DejaVu Serif Condensed"/>
              </a:rPr>
              <a:t>The Use of Flash</a:t>
            </a:r>
            <a:endParaRPr lang="en-US" sz="2000" dirty="0">
              <a:solidFill>
                <a:schemeClr val="bg1"/>
              </a:solidFill>
              <a:latin typeface="DejaVu Serif Condensed"/>
            </a:endParaRPr>
          </a:p>
        </p:txBody>
      </p:sp>
      <p:pic>
        <p:nvPicPr>
          <p:cNvPr id="5" name="Content Placeholder 4" descr="01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133600"/>
            <a:ext cx="30861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Content Placeholder 5" descr="01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34000" y="2133600"/>
            <a:ext cx="30861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4800600" cy="563562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DejaVu Serif Condensed"/>
              </a:rPr>
              <a:t>Horizontal vs. Vertical Shot</a:t>
            </a:r>
            <a:endParaRPr lang="en-US" sz="2000" dirty="0">
              <a:solidFill>
                <a:schemeClr val="bg1"/>
              </a:solidFill>
              <a:latin typeface="DejaVu Serif Condensed"/>
            </a:endParaRPr>
          </a:p>
        </p:txBody>
      </p:sp>
      <p:pic>
        <p:nvPicPr>
          <p:cNvPr id="5" name="Content Placeholder 4" descr="0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895600"/>
            <a:ext cx="3749040" cy="28117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Content Placeholder 5" descr="00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7800" y="2133600"/>
            <a:ext cx="3017520" cy="4023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SCN168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0849119">
            <a:off x="875448" y="2044425"/>
            <a:ext cx="3154680" cy="4206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Content Placeholder 5" descr="DSCN169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698996">
            <a:off x="5268993" y="2376570"/>
            <a:ext cx="3154680" cy="4206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 rot="20537615">
            <a:off x="743655" y="1587360"/>
            <a:ext cx="1909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Toward the Sun</a:t>
            </a:r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376928">
            <a:off x="6245438" y="1730819"/>
            <a:ext cx="1968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Away from Sun</a:t>
            </a:r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0" y="381000"/>
            <a:ext cx="4572000" cy="40011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DejaVu Serif Condensed"/>
              </a:rPr>
              <a:t>Which Picture Turned Out Better?</a:t>
            </a:r>
            <a:endParaRPr lang="en-US" sz="2000" dirty="0">
              <a:solidFill>
                <a:schemeClr val="bg1"/>
              </a:solidFill>
              <a:latin typeface="DejaVu Serif Condensed"/>
            </a:endParaRPr>
          </a:p>
        </p:txBody>
      </p:sp>
    </p:spTree>
  </p:cSld>
  <p:clrMapOvr>
    <a:masterClrMapping/>
  </p:clrMapOvr>
  <p:transition spd="slow" advClick="0" advTm="7000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112</Words>
  <Application>Microsoft Office PowerPoint</Application>
  <PresentationFormat>On-screen Show (4:3)</PresentationFormat>
  <Paragraphs>32</Paragraphs>
  <Slides>17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 Little Piece of Nature</vt:lpstr>
      <vt:lpstr>Cropping/Straightening, Color Sharpening, and Glow Effect</vt:lpstr>
      <vt:lpstr>Soft focus &amp; Color sharpening</vt:lpstr>
      <vt:lpstr>Black and White using Focal Point</vt:lpstr>
      <vt:lpstr>Sepia Tone with Soft Focus</vt:lpstr>
      <vt:lpstr>Macro Shot (no editing required)</vt:lpstr>
      <vt:lpstr>The Use of Flash</vt:lpstr>
      <vt:lpstr>Horizontal vs. Vertical Shot</vt:lpstr>
      <vt:lpstr>Slide 9</vt:lpstr>
      <vt:lpstr>Color Sharpened</vt:lpstr>
      <vt:lpstr>Black and White using Focal Point</vt:lpstr>
      <vt:lpstr>Black and White with Soft Focus</vt:lpstr>
      <vt:lpstr>Eye Level Portrait with Added Text</vt:lpstr>
      <vt:lpstr>Breathing on lens to create a fog effect.</vt:lpstr>
      <vt:lpstr>Slide 15</vt:lpstr>
      <vt:lpstr>My Collage</vt:lpstr>
      <vt:lpstr>Please take a minute to check out my movie: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30</cp:revision>
  <dcterms:created xsi:type="dcterms:W3CDTF">2011-06-08T20:13:10Z</dcterms:created>
  <dcterms:modified xsi:type="dcterms:W3CDTF">2011-06-13T20:29:01Z</dcterms:modified>
</cp:coreProperties>
</file>