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rawing1.xml" ContentType="application/vnd.ms-office.drawingml.diagramDrawing+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diagrams/layout1.xml" ContentType="application/vnd.openxmlformats-officedocument.drawingml.diagramLayout+xml"/>
  <Default Extension="xlsx" ContentType="application/vnd.openxmlformats-officedocument.spreadsheetml.sheet"/>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
  </p:notesMasterIdLst>
  <p:handoutMasterIdLst>
    <p:handoutMasterId r:id="rId15"/>
  </p:handoutMasterIdLst>
  <p:sldIdLst>
    <p:sldId id="256" r:id="rId2"/>
    <p:sldId id="257" r:id="rId3"/>
    <p:sldId id="267" r:id="rId4"/>
    <p:sldId id="258" r:id="rId5"/>
    <p:sldId id="265" r:id="rId6"/>
    <p:sldId id="264" r:id="rId7"/>
    <p:sldId id="263" r:id="rId8"/>
    <p:sldId id="262" r:id="rId9"/>
    <p:sldId id="259" r:id="rId10"/>
    <p:sldId id="260" r:id="rId11"/>
    <p:sldId id="261" r:id="rId12"/>
    <p:sldId id="266"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2500" autoAdjust="0"/>
    <p:restoredTop sz="94660"/>
  </p:normalViewPr>
  <p:slideViewPr>
    <p:cSldViewPr>
      <p:cViewPr varScale="1">
        <p:scale>
          <a:sx n="110" d="100"/>
          <a:sy n="110" d="100"/>
        </p:scale>
        <p:origin x="-1272"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Office_Excel_Work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Office_Excel_Worksheet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Office_Excel_Worksheet3.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Office_Excel_Worksheet4.xlsx"/></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Office_Excel_Worksheet5.xlsx"/></Relationships>
</file>

<file path=ppt/charts/chart1.xml><?xml version="1.0" encoding="utf-8"?>
<c:chartSpace xmlns:c="http://schemas.openxmlformats.org/drawingml/2006/chart" xmlns:a="http://schemas.openxmlformats.org/drawingml/2006/main" xmlns:r="http://schemas.openxmlformats.org/officeDocument/2006/relationships">
  <c:lang val="en-US"/>
  <c:style val="8"/>
  <c:chart>
    <c:title>
      <c:tx>
        <c:rich>
          <a:bodyPr/>
          <a:lstStyle/>
          <a:p>
            <a:pPr>
              <a:defRPr sz="2400">
                <a:solidFill>
                  <a:schemeClr val="tx2"/>
                </a:solidFill>
                <a:latin typeface="GrilledCheese BTN Cn" pitchFamily="34" charset="0"/>
              </a:defRPr>
            </a:pPr>
            <a:r>
              <a:rPr lang="en-US" dirty="0">
                <a:latin typeface="Berlin Sans FB Demi" pitchFamily="34" charset="0"/>
              </a:rPr>
              <a:t>Line Graph</a:t>
            </a:r>
          </a:p>
        </c:rich>
      </c:tx>
      <c:layout>
        <c:manualLayout>
          <c:xMode val="edge"/>
          <c:yMode val="edge"/>
          <c:x val="0.30081516252776097"/>
          <c:y val="4.5246320312902065E-2"/>
        </c:manualLayout>
      </c:layout>
    </c:title>
    <c:plotArea>
      <c:layout/>
      <c:lineChart>
        <c:grouping val="standard"/>
        <c:ser>
          <c:idx val="0"/>
          <c:order val="0"/>
          <c:tx>
            <c:strRef>
              <c:f>Sheet1!$B$1</c:f>
              <c:strCache>
                <c:ptCount val="1"/>
                <c:pt idx="0">
                  <c:v>Line Graph</c:v>
                </c:pt>
              </c:strCache>
            </c:strRef>
          </c:tx>
          <c:spPr>
            <a:ln w="76200"/>
          </c:spPr>
          <c:marker>
            <c:symbol val="none"/>
          </c:marker>
          <c:dLbls>
            <c:txPr>
              <a:bodyPr/>
              <a:lstStyle/>
              <a:p>
                <a:pPr>
                  <a:defRPr sz="1400" b="1">
                    <a:solidFill>
                      <a:schemeClr val="tx2"/>
                    </a:solidFill>
                    <a:latin typeface="GrilledCheese BTN Cn" pitchFamily="34" charset="0"/>
                  </a:defRPr>
                </a:pPr>
                <a:endParaRPr lang="en-US"/>
              </a:p>
            </c:txPr>
            <c:showVal val="1"/>
          </c:dLbls>
          <c:cat>
            <c:strRef>
              <c:f>Sheet1!$A$2:$A$4</c:f>
              <c:strCache>
                <c:ptCount val="3"/>
                <c:pt idx="0">
                  <c:v>Snickers</c:v>
                </c:pt>
                <c:pt idx="1">
                  <c:v>Reese's</c:v>
                </c:pt>
                <c:pt idx="2">
                  <c:v>Twix</c:v>
                </c:pt>
              </c:strCache>
            </c:strRef>
          </c:cat>
          <c:val>
            <c:numRef>
              <c:f>Sheet1!$B$2:$B$4</c:f>
              <c:numCache>
                <c:formatCode>General</c:formatCode>
                <c:ptCount val="3"/>
                <c:pt idx="0">
                  <c:v>14</c:v>
                </c:pt>
                <c:pt idx="1">
                  <c:v>6</c:v>
                </c:pt>
                <c:pt idx="2">
                  <c:v>15</c:v>
                </c:pt>
              </c:numCache>
            </c:numRef>
          </c:val>
        </c:ser>
        <c:marker val="1"/>
        <c:axId val="70090752"/>
        <c:axId val="70092288"/>
      </c:lineChart>
      <c:catAx>
        <c:axId val="70090752"/>
        <c:scaling>
          <c:orientation val="minMax"/>
        </c:scaling>
        <c:axPos val="b"/>
        <c:tickLblPos val="nextTo"/>
        <c:txPr>
          <a:bodyPr/>
          <a:lstStyle/>
          <a:p>
            <a:pPr>
              <a:defRPr sz="1600">
                <a:solidFill>
                  <a:schemeClr val="accent6"/>
                </a:solidFill>
                <a:latin typeface="Berlin Sans FB Demi" pitchFamily="34" charset="0"/>
              </a:defRPr>
            </a:pPr>
            <a:endParaRPr lang="en-US"/>
          </a:p>
        </c:txPr>
        <c:crossAx val="70092288"/>
        <c:crosses val="autoZero"/>
        <c:auto val="1"/>
        <c:lblAlgn val="ctr"/>
        <c:lblOffset val="100"/>
      </c:catAx>
      <c:valAx>
        <c:axId val="70092288"/>
        <c:scaling>
          <c:orientation val="minMax"/>
        </c:scaling>
        <c:axPos val="l"/>
        <c:majorGridlines/>
        <c:numFmt formatCode="General" sourceLinked="1"/>
        <c:tickLblPos val="nextTo"/>
        <c:txPr>
          <a:bodyPr/>
          <a:lstStyle/>
          <a:p>
            <a:pPr>
              <a:defRPr sz="1800">
                <a:solidFill>
                  <a:schemeClr val="accent6"/>
                </a:solidFill>
                <a:latin typeface="Aharoni" pitchFamily="2" charset="-79"/>
                <a:cs typeface="Aharoni" pitchFamily="2" charset="-79"/>
              </a:defRPr>
            </a:pPr>
            <a:endParaRPr lang="en-US"/>
          </a:p>
        </c:txPr>
        <c:crossAx val="70090752"/>
        <c:crosses val="autoZero"/>
        <c:crossBetween val="between"/>
      </c:valAx>
      <c:spPr>
        <a:solidFill>
          <a:schemeClr val="accent3"/>
        </a:solidFill>
        <a:ln w="25400" cap="flat" cmpd="sng" algn="ctr">
          <a:solidFill>
            <a:schemeClr val="accent3"/>
          </a:solidFill>
          <a:prstDash val="solid"/>
        </a:ln>
        <a:effectLst/>
      </c:spPr>
    </c:plotArea>
    <c:plotVisOnly val="1"/>
  </c:chart>
  <c:spPr>
    <a:solidFill>
      <a:schemeClr val="accent3">
        <a:lumMod val="20000"/>
        <a:lumOff val="80000"/>
      </a:schemeClr>
    </a:solidFill>
    <a:ln w="28575">
      <a:solidFill>
        <a:schemeClr val="tx2"/>
      </a:solidFill>
    </a:ln>
  </c:spPr>
  <c:txPr>
    <a:bodyPr/>
    <a:lstStyle/>
    <a:p>
      <a:pPr>
        <a:defRPr sz="1800"/>
      </a:pPr>
      <a:endParaRPr lang="en-US"/>
    </a:p>
  </c:txPr>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en-US"/>
  <c:style val="5"/>
  <c:chart>
    <c:title>
      <c:tx>
        <c:rich>
          <a:bodyPr/>
          <a:lstStyle/>
          <a:p>
            <a:pPr>
              <a:defRPr>
                <a:solidFill>
                  <a:schemeClr val="tx2"/>
                </a:solidFill>
                <a:latin typeface="GrilledCheese BTN Cn" pitchFamily="34" charset="0"/>
              </a:defRPr>
            </a:pPr>
            <a:r>
              <a:rPr lang="en-US" dirty="0">
                <a:solidFill>
                  <a:schemeClr val="tx2"/>
                </a:solidFill>
                <a:latin typeface="Berlin Sans FB Demi" pitchFamily="34" charset="0"/>
              </a:rPr>
              <a:t>Bar Graph</a:t>
            </a:r>
          </a:p>
        </c:rich>
      </c:tx>
      <c:layout>
        <c:manualLayout>
          <c:xMode val="edge"/>
          <c:yMode val="edge"/>
          <c:x val="0.37703116797900282"/>
          <c:y val="1.6836195965366934E-2"/>
        </c:manualLayout>
      </c:layout>
    </c:title>
    <c:plotArea>
      <c:layout/>
      <c:barChart>
        <c:barDir val="col"/>
        <c:grouping val="stacked"/>
        <c:ser>
          <c:idx val="0"/>
          <c:order val="0"/>
          <c:tx>
            <c:strRef>
              <c:f>Sheet1!$B$1</c:f>
              <c:strCache>
                <c:ptCount val="1"/>
                <c:pt idx="0">
                  <c:v>Column1</c:v>
                </c:pt>
              </c:strCache>
            </c:strRef>
          </c:tx>
          <c:dLbls>
            <c:txPr>
              <a:bodyPr/>
              <a:lstStyle/>
              <a:p>
                <a:pPr>
                  <a:defRPr>
                    <a:latin typeface="Aharoni" pitchFamily="2" charset="-79"/>
                    <a:cs typeface="Aharoni" pitchFamily="2" charset="-79"/>
                  </a:defRPr>
                </a:pPr>
                <a:endParaRPr lang="en-US"/>
              </a:p>
            </c:txPr>
            <c:showVal val="1"/>
          </c:dLbls>
          <c:cat>
            <c:strRef>
              <c:f>Sheet1!$A$2:$A$4</c:f>
              <c:strCache>
                <c:ptCount val="3"/>
                <c:pt idx="0">
                  <c:v>Christmas</c:v>
                </c:pt>
                <c:pt idx="1">
                  <c:v>Halloween</c:v>
                </c:pt>
                <c:pt idx="2">
                  <c:v>Valentines</c:v>
                </c:pt>
              </c:strCache>
            </c:strRef>
          </c:cat>
          <c:val>
            <c:numRef>
              <c:f>Sheet1!$B$2:$B$4</c:f>
              <c:numCache>
                <c:formatCode>General</c:formatCode>
                <c:ptCount val="3"/>
                <c:pt idx="0">
                  <c:v>15</c:v>
                </c:pt>
                <c:pt idx="1">
                  <c:v>9</c:v>
                </c:pt>
                <c:pt idx="2">
                  <c:v>6</c:v>
                </c:pt>
              </c:numCache>
            </c:numRef>
          </c:val>
        </c:ser>
        <c:overlap val="100"/>
        <c:axId val="70113536"/>
        <c:axId val="71356416"/>
      </c:barChart>
      <c:catAx>
        <c:axId val="70113536"/>
        <c:scaling>
          <c:orientation val="minMax"/>
        </c:scaling>
        <c:axPos val="b"/>
        <c:tickLblPos val="nextTo"/>
        <c:txPr>
          <a:bodyPr/>
          <a:lstStyle/>
          <a:p>
            <a:pPr>
              <a:defRPr sz="1400">
                <a:solidFill>
                  <a:schemeClr val="accent6"/>
                </a:solidFill>
                <a:latin typeface="Berlin Sans FB Demi" pitchFamily="34" charset="0"/>
              </a:defRPr>
            </a:pPr>
            <a:endParaRPr lang="en-US"/>
          </a:p>
        </c:txPr>
        <c:crossAx val="71356416"/>
        <c:crosses val="autoZero"/>
        <c:auto val="1"/>
        <c:lblAlgn val="ctr"/>
        <c:lblOffset val="100"/>
      </c:catAx>
      <c:valAx>
        <c:axId val="71356416"/>
        <c:scaling>
          <c:orientation val="minMax"/>
        </c:scaling>
        <c:axPos val="l"/>
        <c:majorGridlines/>
        <c:numFmt formatCode="General" sourceLinked="1"/>
        <c:tickLblPos val="nextTo"/>
        <c:txPr>
          <a:bodyPr/>
          <a:lstStyle/>
          <a:p>
            <a:pPr>
              <a:defRPr>
                <a:solidFill>
                  <a:schemeClr val="accent6"/>
                </a:solidFill>
                <a:latin typeface="Aharoni" pitchFamily="2" charset="-79"/>
                <a:cs typeface="Aharoni" pitchFamily="2" charset="-79"/>
              </a:defRPr>
            </a:pPr>
            <a:endParaRPr lang="en-US"/>
          </a:p>
        </c:txPr>
        <c:crossAx val="70113536"/>
        <c:crosses val="autoZero"/>
        <c:crossBetween val="between"/>
      </c:valAx>
    </c:plotArea>
    <c:plotVisOnly val="1"/>
  </c:chart>
  <c:spPr>
    <a:ln w="28575">
      <a:solidFill>
        <a:schemeClr val="tx2"/>
      </a:solidFill>
    </a:ln>
  </c:spPr>
  <c:txPr>
    <a:bodyPr/>
    <a:lstStyle/>
    <a:p>
      <a:pPr>
        <a:defRPr sz="1800"/>
      </a:pPr>
      <a:endParaRPr lang="en-US"/>
    </a:p>
  </c:txPr>
  <c:externalData r:id="rId1"/>
</c:chartSpace>
</file>

<file path=ppt/charts/chart3.xml><?xml version="1.0" encoding="utf-8"?>
<c:chartSpace xmlns:c="http://schemas.openxmlformats.org/drawingml/2006/chart" xmlns:a="http://schemas.openxmlformats.org/drawingml/2006/main" xmlns:r="http://schemas.openxmlformats.org/officeDocument/2006/relationships">
  <c:date1904 val="1"/>
  <c:lang val="en-US"/>
  <c:style val="13"/>
  <c:chart>
    <c:title>
      <c:layout>
        <c:manualLayout>
          <c:xMode val="edge"/>
          <c:yMode val="edge"/>
          <c:x val="0.33428104575163398"/>
          <c:y val="2.5641025641025654E-2"/>
        </c:manualLayout>
      </c:layout>
      <c:txPr>
        <a:bodyPr/>
        <a:lstStyle/>
        <a:p>
          <a:pPr>
            <a:defRPr>
              <a:solidFill>
                <a:schemeClr val="tx2"/>
              </a:solidFill>
              <a:latin typeface="Berlin Sans FB Demi" pitchFamily="34" charset="0"/>
            </a:defRPr>
          </a:pPr>
          <a:endParaRPr lang="en-US"/>
        </a:p>
      </c:txPr>
    </c:title>
    <c:plotArea>
      <c:layout/>
      <c:pieChart>
        <c:varyColors val="1"/>
        <c:ser>
          <c:idx val="0"/>
          <c:order val="0"/>
          <c:tx>
            <c:strRef>
              <c:f>Sheet1!$B$1</c:f>
              <c:strCache>
                <c:ptCount val="1"/>
                <c:pt idx="0">
                  <c:v>Pie Chart</c:v>
                </c:pt>
              </c:strCache>
            </c:strRef>
          </c:tx>
          <c:dLbls>
            <c:txPr>
              <a:bodyPr/>
              <a:lstStyle/>
              <a:p>
                <a:pPr>
                  <a:defRPr>
                    <a:latin typeface="Aharoni" pitchFamily="2" charset="-79"/>
                    <a:cs typeface="Aharoni" pitchFamily="2" charset="-79"/>
                  </a:defRPr>
                </a:pPr>
                <a:endParaRPr lang="en-US"/>
              </a:p>
            </c:txPr>
            <c:showVal val="1"/>
            <c:showLeaderLines val="1"/>
          </c:dLbls>
          <c:cat>
            <c:strRef>
              <c:f>Sheet1!$A$2:$A$4</c:f>
              <c:strCache>
                <c:ptCount val="3"/>
                <c:pt idx="0">
                  <c:v>Christmas</c:v>
                </c:pt>
                <c:pt idx="1">
                  <c:v>Halloween</c:v>
                </c:pt>
                <c:pt idx="2">
                  <c:v>Valentines</c:v>
                </c:pt>
              </c:strCache>
            </c:strRef>
          </c:cat>
          <c:val>
            <c:numRef>
              <c:f>Sheet1!$B$2:$B$4</c:f>
              <c:numCache>
                <c:formatCode>General</c:formatCode>
                <c:ptCount val="3"/>
                <c:pt idx="0">
                  <c:v>15</c:v>
                </c:pt>
                <c:pt idx="1">
                  <c:v>9</c:v>
                </c:pt>
                <c:pt idx="2">
                  <c:v>6</c:v>
                </c:pt>
              </c:numCache>
            </c:numRef>
          </c:val>
        </c:ser>
        <c:firstSliceAng val="0"/>
      </c:pieChart>
    </c:plotArea>
    <c:legend>
      <c:legendPos val="r"/>
      <c:layout/>
      <c:txPr>
        <a:bodyPr/>
        <a:lstStyle/>
        <a:p>
          <a:pPr>
            <a:defRPr sz="1600">
              <a:solidFill>
                <a:schemeClr val="accent6"/>
              </a:solidFill>
              <a:latin typeface="Aharoni" pitchFamily="2" charset="-79"/>
              <a:cs typeface="Aharoni" pitchFamily="2" charset="-79"/>
            </a:defRPr>
          </a:pPr>
          <a:endParaRPr lang="en-US"/>
        </a:p>
      </c:txPr>
    </c:legend>
    <c:plotVisOnly val="1"/>
  </c:chart>
  <c:spPr>
    <a:ln w="28575">
      <a:solidFill>
        <a:schemeClr val="tx2"/>
      </a:solidFill>
    </a:ln>
  </c:spPr>
  <c:txPr>
    <a:bodyPr/>
    <a:lstStyle/>
    <a:p>
      <a:pPr>
        <a:defRPr sz="1800"/>
      </a:pPr>
      <a:endParaRPr lang="en-US"/>
    </a:p>
  </c:txPr>
  <c:externalData r:id="rId1"/>
</c:chartSpace>
</file>

<file path=ppt/charts/chart4.xml><?xml version="1.0" encoding="utf-8"?>
<c:chartSpace xmlns:c="http://schemas.openxmlformats.org/drawingml/2006/chart" xmlns:a="http://schemas.openxmlformats.org/drawingml/2006/main" xmlns:r="http://schemas.openxmlformats.org/officeDocument/2006/relationships">
  <c:date1904 val="1"/>
  <c:lang val="en-US"/>
  <c:style val="5"/>
  <c:chart>
    <c:title>
      <c:tx>
        <c:rich>
          <a:bodyPr/>
          <a:lstStyle/>
          <a:p>
            <a:pPr>
              <a:defRPr>
                <a:solidFill>
                  <a:schemeClr val="accent6"/>
                </a:solidFill>
                <a:latin typeface="GrilledCheese BTN Cn" pitchFamily="34" charset="0"/>
              </a:defRPr>
            </a:pPr>
            <a:r>
              <a:rPr lang="en-US" dirty="0">
                <a:solidFill>
                  <a:schemeClr val="tx2"/>
                </a:solidFill>
                <a:latin typeface="Berlin Sans FB Demi" pitchFamily="34" charset="0"/>
              </a:rPr>
              <a:t>Bar Graph</a:t>
            </a:r>
          </a:p>
        </c:rich>
      </c:tx>
      <c:layout>
        <c:manualLayout>
          <c:xMode val="edge"/>
          <c:yMode val="edge"/>
          <c:x val="0.37703116797900293"/>
          <c:y val="1.6836195965366941E-2"/>
        </c:manualLayout>
      </c:layout>
    </c:title>
    <c:plotArea>
      <c:layout/>
      <c:barChart>
        <c:barDir val="col"/>
        <c:grouping val="stacked"/>
        <c:ser>
          <c:idx val="0"/>
          <c:order val="0"/>
          <c:tx>
            <c:strRef>
              <c:f>Sheet1!$B$1</c:f>
              <c:strCache>
                <c:ptCount val="1"/>
                <c:pt idx="0">
                  <c:v>Column1</c:v>
                </c:pt>
              </c:strCache>
            </c:strRef>
          </c:tx>
          <c:dLbls>
            <c:txPr>
              <a:bodyPr/>
              <a:lstStyle/>
              <a:p>
                <a:pPr>
                  <a:defRPr sz="1200">
                    <a:latin typeface="Berlin Sans FB Demi" pitchFamily="34" charset="0"/>
                  </a:defRPr>
                </a:pPr>
                <a:endParaRPr lang="en-US"/>
              </a:p>
            </c:txPr>
            <c:showVal val="1"/>
          </c:dLbls>
          <c:cat>
            <c:strRef>
              <c:f>Sheet1!$A$2:$A$4</c:f>
              <c:strCache>
                <c:ptCount val="3"/>
                <c:pt idx="0">
                  <c:v>Christmas</c:v>
                </c:pt>
                <c:pt idx="1">
                  <c:v>Halloween</c:v>
                </c:pt>
                <c:pt idx="2">
                  <c:v>Valentines</c:v>
                </c:pt>
              </c:strCache>
            </c:strRef>
          </c:cat>
          <c:val>
            <c:numRef>
              <c:f>Sheet1!$B$2:$B$4</c:f>
              <c:numCache>
                <c:formatCode>General</c:formatCode>
                <c:ptCount val="3"/>
                <c:pt idx="0">
                  <c:v>15</c:v>
                </c:pt>
                <c:pt idx="1">
                  <c:v>9</c:v>
                </c:pt>
                <c:pt idx="2">
                  <c:v>6</c:v>
                </c:pt>
              </c:numCache>
            </c:numRef>
          </c:val>
        </c:ser>
        <c:overlap val="100"/>
        <c:axId val="89517440"/>
        <c:axId val="89334912"/>
      </c:barChart>
      <c:catAx>
        <c:axId val="89517440"/>
        <c:scaling>
          <c:orientation val="minMax"/>
        </c:scaling>
        <c:axPos val="b"/>
        <c:tickLblPos val="nextTo"/>
        <c:txPr>
          <a:bodyPr/>
          <a:lstStyle/>
          <a:p>
            <a:pPr>
              <a:defRPr sz="1200">
                <a:solidFill>
                  <a:schemeClr val="accent6"/>
                </a:solidFill>
                <a:latin typeface="Aharoni" pitchFamily="2" charset="-79"/>
                <a:cs typeface="Aharoni" pitchFamily="2" charset="-79"/>
              </a:defRPr>
            </a:pPr>
            <a:endParaRPr lang="en-US"/>
          </a:p>
        </c:txPr>
        <c:crossAx val="89334912"/>
        <c:crosses val="autoZero"/>
        <c:auto val="1"/>
        <c:lblAlgn val="ctr"/>
        <c:lblOffset val="100"/>
      </c:catAx>
      <c:valAx>
        <c:axId val="89334912"/>
        <c:scaling>
          <c:orientation val="minMax"/>
        </c:scaling>
        <c:axPos val="l"/>
        <c:majorGridlines/>
        <c:numFmt formatCode="General" sourceLinked="1"/>
        <c:tickLblPos val="nextTo"/>
        <c:txPr>
          <a:bodyPr/>
          <a:lstStyle/>
          <a:p>
            <a:pPr>
              <a:defRPr>
                <a:solidFill>
                  <a:schemeClr val="accent6"/>
                </a:solidFill>
                <a:latin typeface="Aharoni" pitchFamily="2" charset="-79"/>
                <a:cs typeface="Aharoni" pitchFamily="2" charset="-79"/>
              </a:defRPr>
            </a:pPr>
            <a:endParaRPr lang="en-US"/>
          </a:p>
        </c:txPr>
        <c:crossAx val="89517440"/>
        <c:crosses val="autoZero"/>
        <c:crossBetween val="between"/>
      </c:valAx>
    </c:plotArea>
    <c:plotVisOnly val="1"/>
  </c:chart>
  <c:spPr>
    <a:ln w="76200">
      <a:solidFill>
        <a:schemeClr val="accent3">
          <a:lumMod val="75000"/>
        </a:schemeClr>
      </a:solidFill>
    </a:ln>
  </c:spPr>
  <c:txPr>
    <a:bodyPr/>
    <a:lstStyle/>
    <a:p>
      <a:pPr>
        <a:defRPr sz="1800"/>
      </a:pPr>
      <a:endParaRPr lang="en-US"/>
    </a:p>
  </c:txPr>
  <c:externalData r:id="rId1"/>
</c:chartSpace>
</file>

<file path=ppt/charts/chart5.xml><?xml version="1.0" encoding="utf-8"?>
<c:chartSpace xmlns:c="http://schemas.openxmlformats.org/drawingml/2006/chart" xmlns:a="http://schemas.openxmlformats.org/drawingml/2006/main" xmlns:r="http://schemas.openxmlformats.org/officeDocument/2006/relationships">
  <c:date1904 val="1"/>
  <c:lang val="en-US"/>
  <c:style val="13"/>
  <c:chart>
    <c:title>
      <c:layout>
        <c:manualLayout>
          <c:xMode val="edge"/>
          <c:yMode val="edge"/>
          <c:x val="0.33428104575163398"/>
          <c:y val="2.5641025641025668E-2"/>
        </c:manualLayout>
      </c:layout>
      <c:txPr>
        <a:bodyPr/>
        <a:lstStyle/>
        <a:p>
          <a:pPr>
            <a:defRPr>
              <a:solidFill>
                <a:schemeClr val="tx2"/>
              </a:solidFill>
              <a:latin typeface="Berlin Sans FB Demi" pitchFamily="34" charset="0"/>
            </a:defRPr>
          </a:pPr>
          <a:endParaRPr lang="en-US"/>
        </a:p>
      </c:txPr>
    </c:title>
    <c:plotArea>
      <c:layout/>
      <c:pieChart>
        <c:varyColors val="1"/>
        <c:ser>
          <c:idx val="0"/>
          <c:order val="0"/>
          <c:tx>
            <c:strRef>
              <c:f>Sheet1!$B$1</c:f>
              <c:strCache>
                <c:ptCount val="1"/>
                <c:pt idx="0">
                  <c:v>Pie Chart</c:v>
                </c:pt>
              </c:strCache>
            </c:strRef>
          </c:tx>
          <c:dLbls>
            <c:txPr>
              <a:bodyPr/>
              <a:lstStyle/>
              <a:p>
                <a:pPr>
                  <a:defRPr>
                    <a:solidFill>
                      <a:schemeClr val="tx2"/>
                    </a:solidFill>
                    <a:latin typeface="Aharoni" pitchFamily="2" charset="-79"/>
                    <a:cs typeface="Aharoni" pitchFamily="2" charset="-79"/>
                  </a:defRPr>
                </a:pPr>
                <a:endParaRPr lang="en-US"/>
              </a:p>
            </c:txPr>
            <c:showVal val="1"/>
            <c:showLeaderLines val="1"/>
          </c:dLbls>
          <c:cat>
            <c:strRef>
              <c:f>Sheet1!$A$2:$A$4</c:f>
              <c:strCache>
                <c:ptCount val="3"/>
                <c:pt idx="0">
                  <c:v>Christmas</c:v>
                </c:pt>
                <c:pt idx="1">
                  <c:v>Halloween</c:v>
                </c:pt>
                <c:pt idx="2">
                  <c:v>Valentines</c:v>
                </c:pt>
              </c:strCache>
            </c:strRef>
          </c:cat>
          <c:val>
            <c:numRef>
              <c:f>Sheet1!$B$2:$B$4</c:f>
              <c:numCache>
                <c:formatCode>General</c:formatCode>
                <c:ptCount val="3"/>
                <c:pt idx="0">
                  <c:v>15</c:v>
                </c:pt>
                <c:pt idx="1">
                  <c:v>9</c:v>
                </c:pt>
                <c:pt idx="2">
                  <c:v>6</c:v>
                </c:pt>
              </c:numCache>
            </c:numRef>
          </c:val>
        </c:ser>
        <c:firstSliceAng val="0"/>
      </c:pieChart>
    </c:plotArea>
    <c:legend>
      <c:legendPos val="r"/>
      <c:layout/>
      <c:txPr>
        <a:bodyPr/>
        <a:lstStyle/>
        <a:p>
          <a:pPr>
            <a:defRPr sz="1400">
              <a:solidFill>
                <a:schemeClr val="accent6"/>
              </a:solidFill>
              <a:latin typeface="Berlin Sans FB Demi" pitchFamily="34" charset="0"/>
            </a:defRPr>
          </a:pPr>
          <a:endParaRPr lang="en-US"/>
        </a:p>
      </c:txPr>
    </c:legend>
    <c:plotVisOnly val="1"/>
  </c:chart>
  <c:spPr>
    <a:ln w="76200">
      <a:solidFill>
        <a:schemeClr val="accent3">
          <a:lumMod val="75000"/>
        </a:schemeClr>
      </a:solidFill>
    </a:ln>
  </c:spPr>
  <c:txPr>
    <a:bodyPr/>
    <a:lstStyle/>
    <a:p>
      <a:pPr>
        <a:defRPr sz="1800"/>
      </a:pPr>
      <a:endParaRPr lang="en-US"/>
    </a:p>
  </c:txPr>
  <c:externalData r:id="rId1"/>
</c:chartSpace>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F856EB6-B2FF-4C6A-B7C6-5769FA190348}" type="doc">
      <dgm:prSet loTypeId="urn:microsoft.com/office/officeart/2005/8/layout/chart3" loCatId="relationship" qsTypeId="urn:microsoft.com/office/officeart/2005/8/quickstyle/simple1" qsCatId="simple" csTypeId="urn:microsoft.com/office/officeart/2005/8/colors/colorful5" csCatId="colorful" phldr="1"/>
      <dgm:spPr/>
    </dgm:pt>
    <dgm:pt modelId="{F6A9FE51-813A-458A-B630-6399108F71CB}">
      <dgm:prSet phldrT="[Text]" custT="1"/>
      <dgm:spPr/>
      <dgm:t>
        <a:bodyPr/>
        <a:lstStyle/>
        <a:p>
          <a:r>
            <a:rPr lang="en-US" sz="1400" b="1" dirty="0" smtClean="0">
              <a:latin typeface="Berlin Sans FB Demi" pitchFamily="34" charset="0"/>
            </a:rPr>
            <a:t>Baseball</a:t>
          </a:r>
          <a:endParaRPr lang="en-US" sz="1400" b="1" dirty="0">
            <a:latin typeface="Berlin Sans FB Demi" pitchFamily="34" charset="0"/>
          </a:endParaRPr>
        </a:p>
      </dgm:t>
    </dgm:pt>
    <dgm:pt modelId="{8A508096-DCA9-4A29-8E9A-70A00BD742B3}" type="parTrans" cxnId="{C28BF4C5-9FB3-4456-A0F7-561B20361BBA}">
      <dgm:prSet/>
      <dgm:spPr/>
      <dgm:t>
        <a:bodyPr/>
        <a:lstStyle/>
        <a:p>
          <a:endParaRPr lang="en-US"/>
        </a:p>
      </dgm:t>
    </dgm:pt>
    <dgm:pt modelId="{2CBC2430-E314-4FDD-BAEA-BC82003C39A1}" type="sibTrans" cxnId="{C28BF4C5-9FB3-4456-A0F7-561B20361BBA}">
      <dgm:prSet/>
      <dgm:spPr/>
      <dgm:t>
        <a:bodyPr/>
        <a:lstStyle/>
        <a:p>
          <a:endParaRPr lang="en-US"/>
        </a:p>
      </dgm:t>
    </dgm:pt>
    <dgm:pt modelId="{5216A7B4-E99B-41C8-97DE-ACB22D9D840E}">
      <dgm:prSet phldrT="[Text]" custT="1"/>
      <dgm:spPr/>
      <dgm:t>
        <a:bodyPr/>
        <a:lstStyle/>
        <a:p>
          <a:r>
            <a:rPr lang="en-US" sz="1400" b="1" dirty="0" smtClean="0">
              <a:latin typeface="Berlin Sans FB Demi" pitchFamily="34" charset="0"/>
            </a:rPr>
            <a:t>Soccer</a:t>
          </a:r>
          <a:endParaRPr lang="en-US" sz="1400" b="1" dirty="0">
            <a:latin typeface="Berlin Sans FB Demi" pitchFamily="34" charset="0"/>
          </a:endParaRPr>
        </a:p>
      </dgm:t>
    </dgm:pt>
    <dgm:pt modelId="{4F043629-0752-4E05-ADA5-8E065B299959}" type="parTrans" cxnId="{0D27172E-D0B4-4B26-9216-618E62A156D3}">
      <dgm:prSet/>
      <dgm:spPr/>
      <dgm:t>
        <a:bodyPr/>
        <a:lstStyle/>
        <a:p>
          <a:endParaRPr lang="en-US"/>
        </a:p>
      </dgm:t>
    </dgm:pt>
    <dgm:pt modelId="{F6676C03-91EA-4598-B7BD-E2F00979A134}" type="sibTrans" cxnId="{0D27172E-D0B4-4B26-9216-618E62A156D3}">
      <dgm:prSet/>
      <dgm:spPr/>
      <dgm:t>
        <a:bodyPr/>
        <a:lstStyle/>
        <a:p>
          <a:endParaRPr lang="en-US"/>
        </a:p>
      </dgm:t>
    </dgm:pt>
    <dgm:pt modelId="{FEBABD1A-B840-4EE4-8814-54262751B076}">
      <dgm:prSet phldrT="[Text]" custT="1"/>
      <dgm:spPr/>
      <dgm:t>
        <a:bodyPr/>
        <a:lstStyle/>
        <a:p>
          <a:r>
            <a:rPr lang="en-US" sz="1400" b="1" dirty="0" smtClean="0">
              <a:latin typeface="Berlin Sans FB Demi" pitchFamily="34" charset="0"/>
            </a:rPr>
            <a:t>Basketball</a:t>
          </a:r>
          <a:endParaRPr lang="en-US" sz="1400" b="1" dirty="0">
            <a:latin typeface="Berlin Sans FB Demi" pitchFamily="34" charset="0"/>
          </a:endParaRPr>
        </a:p>
      </dgm:t>
    </dgm:pt>
    <dgm:pt modelId="{62CA6F33-4854-4C3D-8811-63F71067003D}" type="parTrans" cxnId="{514E8F4F-C11A-4962-A7C8-B679B814B1F8}">
      <dgm:prSet/>
      <dgm:spPr/>
      <dgm:t>
        <a:bodyPr/>
        <a:lstStyle/>
        <a:p>
          <a:endParaRPr lang="en-US"/>
        </a:p>
      </dgm:t>
    </dgm:pt>
    <dgm:pt modelId="{67DFB8D1-4142-4BDF-9CD6-36E564413CCF}" type="sibTrans" cxnId="{514E8F4F-C11A-4962-A7C8-B679B814B1F8}">
      <dgm:prSet/>
      <dgm:spPr/>
      <dgm:t>
        <a:bodyPr/>
        <a:lstStyle/>
        <a:p>
          <a:endParaRPr lang="en-US"/>
        </a:p>
      </dgm:t>
    </dgm:pt>
    <dgm:pt modelId="{A5815844-E1B0-4E7B-AD05-A11D6EC7DC81}" type="pres">
      <dgm:prSet presAssocID="{FF856EB6-B2FF-4C6A-B7C6-5769FA190348}" presName="compositeShape" presStyleCnt="0">
        <dgm:presLayoutVars>
          <dgm:chMax val="7"/>
          <dgm:dir/>
          <dgm:resizeHandles val="exact"/>
        </dgm:presLayoutVars>
      </dgm:prSet>
      <dgm:spPr/>
    </dgm:pt>
    <dgm:pt modelId="{203AE81C-8F22-4F93-BDA6-C9448C4C7F31}" type="pres">
      <dgm:prSet presAssocID="{FF856EB6-B2FF-4C6A-B7C6-5769FA190348}" presName="wedge1" presStyleLbl="node1" presStyleIdx="0" presStyleCnt="3" custLinFactNeighborX="-4689" custLinFactNeighborY="3990"/>
      <dgm:spPr/>
      <dgm:t>
        <a:bodyPr/>
        <a:lstStyle/>
        <a:p>
          <a:endParaRPr lang="en-US"/>
        </a:p>
      </dgm:t>
    </dgm:pt>
    <dgm:pt modelId="{D5142371-00FE-4520-B748-FF3A55CCEEE0}" type="pres">
      <dgm:prSet presAssocID="{FF856EB6-B2FF-4C6A-B7C6-5769FA190348}" presName="wedge1Tx" presStyleLbl="node1" presStyleIdx="0" presStyleCnt="3">
        <dgm:presLayoutVars>
          <dgm:chMax val="0"/>
          <dgm:chPref val="0"/>
          <dgm:bulletEnabled val="1"/>
        </dgm:presLayoutVars>
      </dgm:prSet>
      <dgm:spPr/>
      <dgm:t>
        <a:bodyPr/>
        <a:lstStyle/>
        <a:p>
          <a:endParaRPr lang="en-US"/>
        </a:p>
      </dgm:t>
    </dgm:pt>
    <dgm:pt modelId="{4EDCCDBF-5126-43A4-B98C-75529657503A}" type="pres">
      <dgm:prSet presAssocID="{FF856EB6-B2FF-4C6A-B7C6-5769FA190348}" presName="wedge2" presStyleLbl="node1" presStyleIdx="1" presStyleCnt="3" custLinFactNeighborX="465" custLinFactNeighborY="1014"/>
      <dgm:spPr/>
      <dgm:t>
        <a:bodyPr/>
        <a:lstStyle/>
        <a:p>
          <a:endParaRPr lang="en-US"/>
        </a:p>
      </dgm:t>
    </dgm:pt>
    <dgm:pt modelId="{C25FAE68-99D7-4205-8B9B-E99F72835947}" type="pres">
      <dgm:prSet presAssocID="{FF856EB6-B2FF-4C6A-B7C6-5769FA190348}" presName="wedge2Tx" presStyleLbl="node1" presStyleIdx="1" presStyleCnt="3">
        <dgm:presLayoutVars>
          <dgm:chMax val="0"/>
          <dgm:chPref val="0"/>
          <dgm:bulletEnabled val="1"/>
        </dgm:presLayoutVars>
      </dgm:prSet>
      <dgm:spPr/>
      <dgm:t>
        <a:bodyPr/>
        <a:lstStyle/>
        <a:p>
          <a:endParaRPr lang="en-US"/>
        </a:p>
      </dgm:t>
    </dgm:pt>
    <dgm:pt modelId="{E4922273-307C-4632-8072-D30C92C6311C}" type="pres">
      <dgm:prSet presAssocID="{FF856EB6-B2FF-4C6A-B7C6-5769FA190348}" presName="wedge3" presStyleLbl="node1" presStyleIdx="2" presStyleCnt="3" custLinFactNeighborX="56" custLinFactNeighborY="659"/>
      <dgm:spPr/>
      <dgm:t>
        <a:bodyPr/>
        <a:lstStyle/>
        <a:p>
          <a:endParaRPr lang="en-US"/>
        </a:p>
      </dgm:t>
    </dgm:pt>
    <dgm:pt modelId="{3B90BD22-A919-417E-9426-AEE50ABFE7A6}" type="pres">
      <dgm:prSet presAssocID="{FF856EB6-B2FF-4C6A-B7C6-5769FA190348}" presName="wedge3Tx" presStyleLbl="node1" presStyleIdx="2" presStyleCnt="3">
        <dgm:presLayoutVars>
          <dgm:chMax val="0"/>
          <dgm:chPref val="0"/>
          <dgm:bulletEnabled val="1"/>
        </dgm:presLayoutVars>
      </dgm:prSet>
      <dgm:spPr/>
      <dgm:t>
        <a:bodyPr/>
        <a:lstStyle/>
        <a:p>
          <a:endParaRPr lang="en-US"/>
        </a:p>
      </dgm:t>
    </dgm:pt>
  </dgm:ptLst>
  <dgm:cxnLst>
    <dgm:cxn modelId="{633183C6-2F84-4B31-AEF7-7EE8F7E1C71C}" type="presOf" srcId="{FEBABD1A-B840-4EE4-8814-54262751B076}" destId="{3B90BD22-A919-417E-9426-AEE50ABFE7A6}" srcOrd="1" destOrd="0" presId="urn:microsoft.com/office/officeart/2005/8/layout/chart3"/>
    <dgm:cxn modelId="{92DBD8CD-76DD-4938-AB35-5B13D7EA954B}" type="presOf" srcId="{F6A9FE51-813A-458A-B630-6399108F71CB}" destId="{203AE81C-8F22-4F93-BDA6-C9448C4C7F31}" srcOrd="0" destOrd="0" presId="urn:microsoft.com/office/officeart/2005/8/layout/chart3"/>
    <dgm:cxn modelId="{C28BF4C5-9FB3-4456-A0F7-561B20361BBA}" srcId="{FF856EB6-B2FF-4C6A-B7C6-5769FA190348}" destId="{F6A9FE51-813A-458A-B630-6399108F71CB}" srcOrd="0" destOrd="0" parTransId="{8A508096-DCA9-4A29-8E9A-70A00BD742B3}" sibTransId="{2CBC2430-E314-4FDD-BAEA-BC82003C39A1}"/>
    <dgm:cxn modelId="{0D27172E-D0B4-4B26-9216-618E62A156D3}" srcId="{FF856EB6-B2FF-4C6A-B7C6-5769FA190348}" destId="{5216A7B4-E99B-41C8-97DE-ACB22D9D840E}" srcOrd="1" destOrd="0" parTransId="{4F043629-0752-4E05-ADA5-8E065B299959}" sibTransId="{F6676C03-91EA-4598-B7BD-E2F00979A134}"/>
    <dgm:cxn modelId="{C5262C3F-1875-4699-ACCA-6C9E7E62C5BD}" type="presOf" srcId="{F6A9FE51-813A-458A-B630-6399108F71CB}" destId="{D5142371-00FE-4520-B748-FF3A55CCEEE0}" srcOrd="1" destOrd="0" presId="urn:microsoft.com/office/officeart/2005/8/layout/chart3"/>
    <dgm:cxn modelId="{63C80BB2-019C-45EB-838A-28B089C1BFC0}" type="presOf" srcId="{5216A7B4-E99B-41C8-97DE-ACB22D9D840E}" destId="{4EDCCDBF-5126-43A4-B98C-75529657503A}" srcOrd="0" destOrd="0" presId="urn:microsoft.com/office/officeart/2005/8/layout/chart3"/>
    <dgm:cxn modelId="{D6693469-E1EF-4F2E-8817-16BF5D7C32E0}" type="presOf" srcId="{FEBABD1A-B840-4EE4-8814-54262751B076}" destId="{E4922273-307C-4632-8072-D30C92C6311C}" srcOrd="0" destOrd="0" presId="urn:microsoft.com/office/officeart/2005/8/layout/chart3"/>
    <dgm:cxn modelId="{B5BBD858-9986-4A1E-BB26-E96019EB83B6}" type="presOf" srcId="{FF856EB6-B2FF-4C6A-B7C6-5769FA190348}" destId="{A5815844-E1B0-4E7B-AD05-A11D6EC7DC81}" srcOrd="0" destOrd="0" presId="urn:microsoft.com/office/officeart/2005/8/layout/chart3"/>
    <dgm:cxn modelId="{514E8F4F-C11A-4962-A7C8-B679B814B1F8}" srcId="{FF856EB6-B2FF-4C6A-B7C6-5769FA190348}" destId="{FEBABD1A-B840-4EE4-8814-54262751B076}" srcOrd="2" destOrd="0" parTransId="{62CA6F33-4854-4C3D-8811-63F71067003D}" sibTransId="{67DFB8D1-4142-4BDF-9CD6-36E564413CCF}"/>
    <dgm:cxn modelId="{C43D6BFD-A100-48C4-A827-5530B1D3789D}" type="presOf" srcId="{5216A7B4-E99B-41C8-97DE-ACB22D9D840E}" destId="{C25FAE68-99D7-4205-8B9B-E99F72835947}" srcOrd="1" destOrd="0" presId="urn:microsoft.com/office/officeart/2005/8/layout/chart3"/>
    <dgm:cxn modelId="{515AA8C0-8E70-4AC9-8D9A-F359E28C39EC}" type="presParOf" srcId="{A5815844-E1B0-4E7B-AD05-A11D6EC7DC81}" destId="{203AE81C-8F22-4F93-BDA6-C9448C4C7F31}" srcOrd="0" destOrd="0" presId="urn:microsoft.com/office/officeart/2005/8/layout/chart3"/>
    <dgm:cxn modelId="{A90E8476-3F39-47E6-8804-CEB3F61A4A18}" type="presParOf" srcId="{A5815844-E1B0-4E7B-AD05-A11D6EC7DC81}" destId="{D5142371-00FE-4520-B748-FF3A55CCEEE0}" srcOrd="1" destOrd="0" presId="urn:microsoft.com/office/officeart/2005/8/layout/chart3"/>
    <dgm:cxn modelId="{DA7590B5-B78D-4315-A450-40C4B0FF3160}" type="presParOf" srcId="{A5815844-E1B0-4E7B-AD05-A11D6EC7DC81}" destId="{4EDCCDBF-5126-43A4-B98C-75529657503A}" srcOrd="2" destOrd="0" presId="urn:microsoft.com/office/officeart/2005/8/layout/chart3"/>
    <dgm:cxn modelId="{085CDE54-C8B1-42C0-8B87-C0986A86389D}" type="presParOf" srcId="{A5815844-E1B0-4E7B-AD05-A11D6EC7DC81}" destId="{C25FAE68-99D7-4205-8B9B-E99F72835947}" srcOrd="3" destOrd="0" presId="urn:microsoft.com/office/officeart/2005/8/layout/chart3"/>
    <dgm:cxn modelId="{F06BCD94-B93C-4D0A-801A-9D288EA41E32}" type="presParOf" srcId="{A5815844-E1B0-4E7B-AD05-A11D6EC7DC81}" destId="{E4922273-307C-4632-8072-D30C92C6311C}" srcOrd="4" destOrd="0" presId="urn:microsoft.com/office/officeart/2005/8/layout/chart3"/>
    <dgm:cxn modelId="{FCCD5A93-C34A-45F3-AFD2-A38A103A69FE}" type="presParOf" srcId="{A5815844-E1B0-4E7B-AD05-A11D6EC7DC81}" destId="{3B90BD22-A919-417E-9426-AEE50ABFE7A6}" srcOrd="5" destOrd="0" presId="urn:microsoft.com/office/officeart/2005/8/layout/chart3"/>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203AE81C-8F22-4F93-BDA6-C9448C4C7F31}">
      <dsp:nvSpPr>
        <dsp:cNvPr id="0" name=""/>
        <dsp:cNvSpPr/>
      </dsp:nvSpPr>
      <dsp:spPr>
        <a:xfrm>
          <a:off x="1123153" y="338686"/>
          <a:ext cx="2816352" cy="2816352"/>
        </a:xfrm>
        <a:prstGeom prst="pie">
          <a:avLst>
            <a:gd name="adj1" fmla="val 16200000"/>
            <a:gd name="adj2" fmla="val 1800000"/>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n-US" sz="2000" b="1" kern="1200" dirty="0" smtClean="0">
              <a:latin typeface="GrilledCheese BTN Cn" pitchFamily="34" charset="0"/>
            </a:rPr>
            <a:t>Baseball</a:t>
          </a:r>
          <a:endParaRPr lang="en-US" sz="2000" b="1" kern="1200" dirty="0">
            <a:latin typeface="GrilledCheese BTN Cn" pitchFamily="34" charset="0"/>
          </a:endParaRPr>
        </a:p>
      </dsp:txBody>
      <dsp:txXfrm>
        <a:off x="2654377" y="858370"/>
        <a:ext cx="955548" cy="938784"/>
      </dsp:txXfrm>
    </dsp:sp>
    <dsp:sp modelId="{4EDCCDBF-5126-43A4-B98C-75529657503A}">
      <dsp:nvSpPr>
        <dsp:cNvPr id="0" name=""/>
        <dsp:cNvSpPr/>
      </dsp:nvSpPr>
      <dsp:spPr>
        <a:xfrm>
          <a:off x="1123131" y="338691"/>
          <a:ext cx="2816352" cy="2816352"/>
        </a:xfrm>
        <a:prstGeom prst="pie">
          <a:avLst>
            <a:gd name="adj1" fmla="val 1800000"/>
            <a:gd name="adj2" fmla="val 9000000"/>
          </a:avLst>
        </a:prstGeom>
        <a:solidFill>
          <a:schemeClr val="accent5">
            <a:hueOff val="-4966938"/>
            <a:satOff val="19906"/>
            <a:lumOff val="431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n-US" sz="2000" b="1" kern="1200" dirty="0" smtClean="0">
              <a:latin typeface="GrilledCheese BTN Cn" pitchFamily="34" charset="0"/>
            </a:rPr>
            <a:t>Soccer</a:t>
          </a:r>
          <a:endParaRPr lang="en-US" sz="2000" b="1" kern="1200" dirty="0">
            <a:latin typeface="GrilledCheese BTN Cn" pitchFamily="34" charset="0"/>
          </a:endParaRPr>
        </a:p>
      </dsp:txBody>
      <dsp:txXfrm>
        <a:off x="1894275" y="2115675"/>
        <a:ext cx="1274064" cy="871728"/>
      </dsp:txXfrm>
    </dsp:sp>
    <dsp:sp modelId="{E4922273-307C-4632-8072-D30C92C6311C}">
      <dsp:nvSpPr>
        <dsp:cNvPr id="0" name=""/>
        <dsp:cNvSpPr/>
      </dsp:nvSpPr>
      <dsp:spPr>
        <a:xfrm>
          <a:off x="1111613" y="328693"/>
          <a:ext cx="2816352" cy="2816352"/>
        </a:xfrm>
        <a:prstGeom prst="pie">
          <a:avLst>
            <a:gd name="adj1" fmla="val 9000000"/>
            <a:gd name="adj2" fmla="val 16200000"/>
          </a:avLst>
        </a:prstGeom>
        <a:solidFill>
          <a:schemeClr val="accent5">
            <a:hueOff val="-9933876"/>
            <a:satOff val="39811"/>
            <a:lumOff val="862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n-US" sz="2000" b="1" kern="1200" dirty="0" smtClean="0">
              <a:latin typeface="GrilledCheese BTN Cn" pitchFamily="34" charset="0"/>
            </a:rPr>
            <a:t>Basketball</a:t>
          </a:r>
          <a:endParaRPr lang="en-US" sz="2000" b="1" kern="1200" dirty="0">
            <a:latin typeface="GrilledCheese BTN Cn" pitchFamily="34" charset="0"/>
          </a:endParaRPr>
        </a:p>
      </dsp:txBody>
      <dsp:txXfrm>
        <a:off x="1413365" y="881905"/>
        <a:ext cx="955548" cy="938784"/>
      </dsp:txXfrm>
    </dsp:sp>
  </dsp:spTree>
</dsp:drawing>
</file>

<file path=ppt/diagrams/layout1.xml><?xml version="1.0" encoding="utf-8"?>
<dgm:layoutDef xmlns:dgm="http://schemas.openxmlformats.org/drawingml/2006/diagram" xmlns:a="http://schemas.openxmlformats.org/drawingml/2006/main" uniqueId="urn:microsoft.com/office/officeart/2005/8/layout/chart3">
  <dgm:title val=""/>
  <dgm:desc val=""/>
  <dgm:catLst>
    <dgm:cat type="relationship" pri="27000"/>
    <dgm:cat type="cycle" pri="8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ompositeShape">
    <dgm:varLst>
      <dgm:chMax val="7"/>
      <dgm:dir/>
      <dgm:resizeHandles val="exact"/>
    </dgm:varLst>
    <dgm:alg type="composite">
      <dgm:param type="horzAlign" val="ctr"/>
      <dgm:param type="vertAlign" val="mid"/>
      <dgm:param type="ar" val="1"/>
    </dgm:alg>
    <dgm:presOf/>
    <dgm:shape xmlns:r="http://schemas.openxmlformats.org/officeDocument/2006/relationships" r:blip="">
      <dgm:adjLst/>
    </dgm:shape>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wedge1Tx" refType="w" fact="0.205"/>
          <dgm:constr type="t" for="ch" forName="wedge1Tx" refType="h" fact="0.205"/>
          <dgm:constr type="w" for="ch" forName="wedge1Tx" refType="w" fact="0.59"/>
          <dgm:constr type="h" for="ch" forName="wedge1Tx" refType="h" fact="0.59"/>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wedge1Tx" refType="w" fact="0.52"/>
          <dgm:constr type="t" for="ch" forName="wedge1Tx" refType="h" fact="0.205"/>
          <dgm:constr type="w" for="ch" forName="wedge1Tx" refType="w" fact="0.295"/>
          <dgm:constr type="h" for="ch" forName="wedge1Tx" refType="h" fact="0.59"/>
          <dgm:constr type="l" for="ch" forName="wedge2" refType="w" fact="0.08"/>
          <dgm:constr type="t" for="ch" forName="wedge2" refType="w" fact="0.08"/>
          <dgm:constr type="w" for="ch" forName="wedge2" refType="w" fact="0.84"/>
          <dgm:constr type="h" for="ch" forName="wedge2" refType="h" fact="0.84"/>
          <dgm:constr type="l" for="ch" forName="wedge2Tx" refType="w" fact="0.2"/>
          <dgm:constr type="t" for="ch" forName="wedge2Tx" refType="h" fact="0.205"/>
          <dgm:constr type="w" for="ch" forName="wedge2Tx" refType="w" fact="0.295"/>
          <dgm:constr type="h" for="ch" forName="wedge2Tx" refType="h" fact="0.59"/>
          <dgm:constr type="primFontSz" for="ch" ptType="node" op="equ"/>
        </dgm:constrLst>
      </dgm:if>
      <dgm:if name="Name3" axis="ch" ptType="node" func="cnt" op="equ" val="3">
        <dgm:choose name="Name4">
          <dgm:if name="Name5" func="var" arg="dir" op="equ" val="norm">
            <dgm:constrLst>
              <dgm:constr type="l" for="ch" forName="wedge1" refType="w" fact="0.1233"/>
              <dgm:constr type="t" for="ch" forName="wedge1" refType="w" fact="0.055"/>
              <dgm:constr type="w" for="ch" forName="wedge1" refType="w" fact="0.84"/>
              <dgm:constr type="h" for="ch" forName="wedge1" refType="h" fact="0.84"/>
              <dgm:constr type="l" for="ch" forName="wedge1Tx" refType="w" fact="0.58"/>
              <dgm:constr type="t" for="ch" forName="wedge1Tx" refType="h" fact="0.21"/>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8"/>
              <dgm:constr type="t" for="ch" forName="wedge3" refType="w" fact="0.08"/>
              <dgm:constr type="w" for="ch" forName="wedge3" refType="w" fact="0.84"/>
              <dgm:constr type="h" for="ch" forName="wedge3" refType="h" fact="0.84"/>
              <dgm:constr type="l" for="ch" forName="wedge3Tx" refType="w" fact="0.17"/>
              <dgm:constr type="t" for="ch" forName="wedge3Tx" refType="h" fact="0.245"/>
              <dgm:constr type="w" for="ch" forName="wedge3Tx" refType="w" fact="0.285"/>
              <dgm:constr type="h" for="ch" forName="wedge3Tx" refType="h" fact="0.28"/>
              <dgm:constr type="primFontSz" for="ch" ptType="node" op="equ"/>
            </dgm:constrLst>
          </dgm:if>
          <dgm:else name="Name6">
            <dgm:constrLst>
              <dgm:constr type="l" for="ch" forName="wedge1" refType="w" fact="0.08"/>
              <dgm:constr type="t" for="ch" forName="wedge1" refType="w" fact="0.08"/>
              <dgm:constr type="w" for="ch" forName="wedge1" refType="w" fact="0.84"/>
              <dgm:constr type="h" for="ch" forName="wedge1" refType="h" fact="0.84"/>
              <dgm:constr type="l" for="ch" forName="wedge1Tx" refType="w" fact="0.545"/>
              <dgm:constr type="t" for="ch" forName="wedge1Tx" refType="h" fact="0.245"/>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367"/>
              <dgm:constr type="t" for="ch" forName="wedge3" refType="w" fact="0.055"/>
              <dgm:constr type="w" for="ch" forName="wedge3" refType="w" fact="0.84"/>
              <dgm:constr type="h" for="ch" forName="wedge3" refType="h" fact="0.84"/>
              <dgm:constr type="l" for="ch" forName="wedge3Tx" refType="w" fact="0.14"/>
              <dgm:constr type="t" for="ch" forName="wedge3Tx" refType="h" fact="0.21"/>
              <dgm:constr type="w" for="ch" forName="wedge3Tx" refType="w" fact="0.285"/>
              <dgm:constr type="h" for="ch" forName="wedge3Tx" refType="h" fact="0.28"/>
              <dgm:constr type="primFontSz" for="ch" ptType="node" op="equ"/>
            </dgm:constrLst>
          </dgm:else>
        </dgm:choose>
      </dgm:if>
      <dgm:if name="Name7" axis="ch" ptType="node" func="cnt" op="equ" val="4">
        <dgm:choose name="Name8">
          <dgm:if name="Name9" func="var" arg="dir" op="equ" val="norm">
            <dgm:constrLst>
              <dgm:constr type="l" for="ch" forName="wedge1" refType="w" fact="0.1154"/>
              <dgm:constr type="t" for="ch" forName="wedge1" refType="w" fact="0.0446"/>
              <dgm:constr type="w" for="ch" forName="wedge1" refType="w" fact="0.84"/>
              <dgm:constr type="h" for="ch" forName="wedge1" refType="h" fact="0.84"/>
              <dgm:constr type="l" for="ch" forName="wedge1Tx" refType="w" fact="0.545"/>
              <dgm:constr type="t" for="ch" forName="wedge1Tx" refType="h" fact="0.2"/>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8"/>
              <dgm:constr type="t" for="ch" forName="wedge4" refType="h" fact="0.08"/>
              <dgm:constr type="w" for="ch" forName="wedge4" refType="w" fact="0.84"/>
              <dgm:constr type="h" for="ch" forName="wedge4" refType="h" fact="0.84"/>
              <dgm:constr type="l" for="ch" forName="wedge4Tx" refType="w" fact="0.175"/>
              <dgm:constr type="t" for="ch" forName="wedge4Tx" refType="h" fact="0.235"/>
              <dgm:constr type="w" for="ch" forName="wedge4Tx" refType="w" fact="0.31"/>
              <dgm:constr type="h" for="ch" forName="wedge4Tx" refType="h" fact="0.25"/>
              <dgm:constr type="primFontSz" for="ch" ptType="node" op="equ"/>
            </dgm:constrLst>
          </dgm:if>
          <dgm:else name="Name10">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5"/>
              <dgm:constr type="t" for="ch" forName="wedge1Tx" refType="h" fact="0.235"/>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446"/>
              <dgm:constr type="t" for="ch" forName="wedge4" refType="h" fact="0.0446"/>
              <dgm:constr type="w" for="ch" forName="wedge4" refType="w" fact="0.84"/>
              <dgm:constr type="h" for="ch" forName="wedge4" refType="h" fact="0.84"/>
              <dgm:constr type="l" for="ch" forName="wedge4Tx" refType="w" fact="0.145"/>
              <dgm:constr type="t" for="ch" forName="wedge4Tx" refType="h" fact="0.2"/>
              <dgm:constr type="w" for="ch" forName="wedge4Tx" refType="w" fact="0.31"/>
              <dgm:constr type="h" for="ch" forName="wedge4Tx" refType="h" fact="0.25"/>
              <dgm:constr type="primFontSz" for="ch" ptType="node" op="equ"/>
            </dgm:constrLst>
          </dgm:else>
        </dgm:choose>
      </dgm:if>
      <dgm:if name="Name11" axis="ch" ptType="node" func="cnt" op="equ" val="5">
        <dgm:choose name="Name12">
          <dgm:if name="Name13" func="var" arg="dir" op="equ" val="norm">
            <dgm:constrLst>
              <dgm:constr type="l" for="ch" forName="wedge1" refType="w" fact="0.1094"/>
              <dgm:constr type="t" for="ch" forName="wedge1" refType="w" fact="0.0395"/>
              <dgm:constr type="w" for="ch" forName="wedge1" refType="w" fact="0.84"/>
              <dgm:constr type="h" for="ch" forName="wedge1" refType="h" fact="0.84"/>
              <dgm:constr type="l" for="ch" forName="wedge1Tx" refType="w" fact="0.54"/>
              <dgm:constr type="t" for="ch" forName="wedge1Tx" refType="h" fact="0.165"/>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8"/>
              <dgm:constr type="t" for="ch" forName="wedge5" refType="h" fact="0.08"/>
              <dgm:constr type="w" for="ch" forName="wedge5" refType="w" fact="0.84"/>
              <dgm:constr type="h" for="ch" forName="wedge5" refType="h" fact="0.84"/>
              <dgm:constr type="l" for="ch" forName="wedge5Tx" refType="w" fact="0.2025"/>
              <dgm:constr type="t" for="ch" forName="wedge5Tx" refType="h" fact="0.208"/>
              <dgm:constr type="w" for="ch" forName="wedge5Tx" refType="w" fact="0.285"/>
              <dgm:constr type="h" for="ch" forName="wedge5Tx" refType="h" fact="0.195"/>
              <dgm:constr type="primFontSz" for="ch" ptType="node" op="equ"/>
            </dgm:constrLst>
          </dgm:if>
          <dgm:else name="Name14">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
              <dgm:constr type="t" for="ch" forName="wedge1Tx" refType="h" fact="0.208"/>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506"/>
              <dgm:constr type="t" for="ch" forName="wedge5" refType="h" fact="0.0395"/>
              <dgm:constr type="w" for="ch" forName="wedge5" refType="w" fact="0.84"/>
              <dgm:constr type="h" for="ch" forName="wedge5" refType="h" fact="0.84"/>
              <dgm:constr type="l" for="ch" forName="wedge5Tx" refType="w" fact="0.18"/>
              <dgm:constr type="t" for="ch" forName="wedge5Tx" refType="h" fact="0.165"/>
              <dgm:constr type="w" for="ch" forName="wedge5Tx" refType="w" fact="0.285"/>
              <dgm:constr type="h" for="ch" forName="wedge5Tx" refType="h" fact="0.195"/>
              <dgm:constr type="primFontSz" for="ch" ptType="node" op="equ"/>
            </dgm:constrLst>
          </dgm:else>
        </dgm:choose>
      </dgm:if>
      <dgm:if name="Name15" axis="ch" ptType="node" func="cnt" op="equ" val="6">
        <dgm:choose name="Name16">
          <dgm:if name="Name17" func="var" arg="dir" op="equ" val="norm">
            <dgm:constrLst>
              <dgm:constr type="l" for="ch" forName="wedge1" refType="w" fact="0.105"/>
              <dgm:constr type="t" for="ch" forName="wedge1" refType="w" fact="0.0367"/>
              <dgm:constr type="w" for="ch" forName="wedge1" refType="w" fact="0.84"/>
              <dgm:constr type="h" for="ch" forName="wedge1" refType="h" fact="0.84"/>
              <dgm:constr type="l" for="ch" forName="wedge1Tx" refType="w" fact="0.534"/>
              <dgm:constr type="t" for="ch" forName="wedge1Tx" refType="h" fact="0.126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8"/>
              <dgm:constr type="t" for="ch" forName="wedge6" refType="h" fact="0.08"/>
              <dgm:constr type="w" for="ch" forName="wedge6" refType="w" fact="0.84"/>
              <dgm:constr type="h" for="ch" forName="wedge6" refType="h" fact="0.84"/>
              <dgm:constr type="l" for="ch" forName="wedge6Tx" refType="w" fact="0.246"/>
              <dgm:constr type="t" for="ch" forName="wedge6Tx" refType="h" fact="0.17"/>
              <dgm:constr type="w" for="ch" forName="wedge6Tx" refType="w" fact="0.245"/>
              <dgm:constr type="h" for="ch" forName="wedge6Tx" refType="h" fact="0.18"/>
              <dgm:constr type="primFontSz" for="ch" ptType="node" op="equ"/>
            </dgm:constrLst>
          </dgm:if>
          <dgm:else name="Name18">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9"/>
              <dgm:constr type="t" for="ch" forName="wedge1Tx" refType="h" fact="0.1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55"/>
              <dgm:constr type="t" for="ch" forName="wedge6" refType="h" fact="0.0367"/>
              <dgm:constr type="w" for="ch" forName="wedge6" refType="w" fact="0.84"/>
              <dgm:constr type="h" for="ch" forName="wedge6" refType="h" fact="0.84"/>
              <dgm:constr type="l" for="ch" forName="wedge6Tx" refType="w" fact="0.221"/>
              <dgm:constr type="t" for="ch" forName="wedge6Tx" refType="h" fact="0.1267"/>
              <dgm:constr type="w" for="ch" forName="wedge6Tx" refType="w" fact="0.245"/>
              <dgm:constr type="h" for="ch" forName="wedge6Tx" refType="h" fact="0.18"/>
              <dgm:constr type="primFontSz" for="ch" ptType="node" op="equ"/>
            </dgm:constrLst>
          </dgm:else>
        </dgm:choose>
      </dgm:if>
      <dgm:else name="Name19">
        <dgm:choose name="Name20">
          <dgm:if name="Name21" func="var" arg="dir" op="equ" val="norm">
            <dgm:constrLst>
              <dgm:constr type="l" for="ch" forName="wedge1" refType="w" fact="0.1017"/>
              <dgm:constr type="t" for="ch" forName="wedge1" refType="w" fact="0.035"/>
              <dgm:constr type="w" for="ch" forName="wedge1" refType="w" fact="0.84"/>
              <dgm:constr type="h" for="ch" forName="wedge1" refType="h" fact="0.84"/>
              <dgm:constr type="l" for="ch" forName="wedge1Tx" refType="w" fact="0.53"/>
              <dgm:constr type="t" for="ch" forName="wedge1Tx" refType="h" fact="0.115"/>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8"/>
              <dgm:constr type="t" for="ch" forName="wedge7" refType="h" fact="0.08"/>
              <dgm:constr type="w" for="ch" forName="wedge7" refType="w" fact="0.84"/>
              <dgm:constr type="h" for="ch" forName="wedge7" refType="h" fact="0.84"/>
              <dgm:constr type="l" for="ch" forName="wedge7Tx" refType="w" fact="0.262"/>
              <dgm:constr type="t" for="ch" forName="wedge7Tx" refType="h" fact="0.16"/>
              <dgm:constr type="w" for="ch" forName="wedge7Tx" refType="w" fact="0.23"/>
              <dgm:constr type="h" for="ch" forName="wedge7Tx" refType="h" fact="0.145"/>
              <dgm:constr type="primFontSz" for="ch" ptType="node" op="equ"/>
            </dgm:constrLst>
          </dgm:if>
          <dgm:else name="Name22">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8"/>
              <dgm:constr type="t" for="ch" forName="wedge1Tx" refType="h" fact="0.16"/>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583"/>
              <dgm:constr type="t" for="ch" forName="wedge7" refType="h" fact="0.035"/>
              <dgm:constr type="w" for="ch" forName="wedge7" refType="w" fact="0.84"/>
              <dgm:constr type="h" for="ch" forName="wedge7" refType="h" fact="0.84"/>
              <dgm:constr type="l" for="ch" forName="wedge7Tx" refType="w" fact="0.2403"/>
              <dgm:constr type="t" for="ch" forName="wedge7Tx" refType="h" fact="0.115"/>
              <dgm:constr type="w" for="ch" forName="wedge7Tx" refType="w" fact="0.23"/>
              <dgm:constr type="h" for="ch" forName="wedge7Tx" refType="h" fact="0.145"/>
              <dgm:constr type="primFontSz" for="ch" ptType="node" op="equ"/>
            </dgm:constrLst>
          </dgm:else>
        </dgm:choose>
      </dgm:else>
    </dgm:choose>
    <dgm:ruleLst/>
    <dgm:choose name="Name23">
      <dgm:if name="Name24" axis="ch" ptType="node" func="cnt" op="gte" val="1">
        <dgm:layoutNode name="wedge1">
          <dgm:alg type="sp"/>
          <dgm:choose name="Name25">
            <dgm:if name="Name26" axis="ch" ptType="node" func="cnt" op="equ" val="1">
              <dgm:shape xmlns:r="http://schemas.openxmlformats.org/officeDocument/2006/relationships" type="ellipse" r:blip="">
                <dgm:adjLst/>
              </dgm:shape>
            </dgm:if>
            <dgm:if name="Name27" axis="ch" ptType="node" func="cnt" op="equ" val="2">
              <dgm:shape xmlns:r="http://schemas.openxmlformats.org/officeDocument/2006/relationships" type="pie" r:blip="">
                <dgm:adjLst>
                  <dgm:adj idx="1" val="270"/>
                  <dgm:adj idx="2" val="90"/>
                </dgm:adjLst>
              </dgm:shape>
            </dgm:if>
            <dgm:if name="Name28" axis="ch" ptType="node" func="cnt" op="equ" val="3">
              <dgm:shape xmlns:r="http://schemas.openxmlformats.org/officeDocument/2006/relationships" type="pie" r:blip="">
                <dgm:adjLst>
                  <dgm:adj idx="1" val="270"/>
                  <dgm:adj idx="2" val="30"/>
                </dgm:adjLst>
              </dgm:shape>
            </dgm:if>
            <dgm:if name="Name29" axis="ch" ptType="node" func="cnt" op="equ" val="4">
              <dgm:shape xmlns:r="http://schemas.openxmlformats.org/officeDocument/2006/relationships" type="pie" r:blip="">
                <dgm:adjLst>
                  <dgm:adj idx="1" val="270"/>
                  <dgm:adj idx="2" val="0"/>
                </dgm:adjLst>
              </dgm:shape>
            </dgm:if>
            <dgm:if name="Name30" axis="ch" ptType="node" func="cnt" op="equ" val="5">
              <dgm:shape xmlns:r="http://schemas.openxmlformats.org/officeDocument/2006/relationships" type="pie" r:blip="">
                <dgm:adjLst>
                  <dgm:adj idx="1" val="270"/>
                  <dgm:adj idx="2" val="342"/>
                </dgm:adjLst>
              </dgm:shape>
            </dgm:if>
            <dgm:if name="Name31" axis="ch" ptType="node" func="cnt" op="equ" val="6">
              <dgm:shape xmlns:r="http://schemas.openxmlformats.org/officeDocument/2006/relationships" type="pie" r:blip="">
                <dgm:adjLst>
                  <dgm:adj idx="1" val="270"/>
                  <dgm:adj idx="2" val="330"/>
                </dgm:adjLst>
              </dgm:shape>
            </dgm:if>
            <dgm:else name="Name32">
              <dgm:shape xmlns:r="http://schemas.openxmlformats.org/officeDocument/2006/relationships" type="pie" r:blip="">
                <dgm:adjLst>
                  <dgm:adj idx="1" val="270"/>
                  <dgm:adj idx="2" val="321.4286"/>
                </dgm:adjLst>
              </dgm:shape>
            </dgm:else>
          </dgm:choose>
          <dgm:choose name="Name33">
            <dgm:if name="Name34" func="var" arg="dir" op="equ" val="norm">
              <dgm:presOf axis="ch desOrSelf" ptType="node node" st="1 1" cnt="1 0"/>
            </dgm:if>
            <dgm:else name="Name35">
              <dgm:choose name="Name36">
                <dgm:if name="Name37" axis="ch" ptType="node" func="cnt" op="equ" val="1">
                  <dgm:presOf axis="ch desOrSelf" ptType="node node" st="1 1" cnt="1 0"/>
                </dgm:if>
                <dgm:if name="Name38" axis="ch" ptType="node" func="cnt" op="equ" val="2">
                  <dgm:presOf axis="ch desOrSelf" ptType="node node" st="2 1" cnt="1 0"/>
                </dgm:if>
                <dgm:if name="Name39" axis="ch" ptType="node" func="cnt" op="equ" val="3">
                  <dgm:presOf axis="ch desOrSelf" ptType="node node" st="3 1" cnt="1 0"/>
                </dgm:if>
                <dgm:if name="Name40" axis="ch" ptType="node" func="cnt" op="equ" val="4">
                  <dgm:presOf axis="ch desOrSelf" ptType="node node" st="4 1" cnt="1 0"/>
                </dgm:if>
                <dgm:if name="Name41" axis="ch" ptType="node" func="cnt" op="equ" val="5">
                  <dgm:presOf axis="ch desOrSelf" ptType="node node" st="5 1" cnt="1 0"/>
                </dgm:if>
                <dgm:if name="Name42" axis="ch" ptType="node" func="cnt" op="equ" val="6">
                  <dgm:presOf axis="ch desOrSelf" ptType="node node" st="6 1" cnt="1 0"/>
                </dgm:if>
                <dgm:else name="Name43">
                  <dgm:presOf axis="ch desOrSelf" ptType="node node" st="7 1" cnt="1 0"/>
                </dgm:else>
              </dgm:choose>
            </dgm:else>
          </dgm:choose>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44">
            <dgm:if name="Name45" func="var" arg="dir" op="equ" val="norm">
              <dgm:presOf axis="ch desOrSelf" ptType="node node" st="1 1" cnt="1 0"/>
            </dgm:if>
            <dgm:else name="Name46">
              <dgm:choose name="Name47">
                <dgm:if name="Name48" axis="ch" ptType="node" func="cnt" op="equ" val="1">
                  <dgm:presOf axis="ch desOrSelf" ptType="node node" st="1 1" cnt="1 0"/>
                </dgm:if>
                <dgm:if name="Name49" axis="ch" ptType="node" func="cnt" op="equ" val="2">
                  <dgm:presOf axis="ch desOrSelf" ptType="node node" st="2 1" cnt="1 0"/>
                </dgm:if>
                <dgm:if name="Name50" axis="ch" ptType="node" func="cnt" op="equ" val="3">
                  <dgm:presOf axis="ch desOrSelf" ptType="node node" st="3 1" cnt="1 0"/>
                </dgm:if>
                <dgm:if name="Name51" axis="ch" ptType="node" func="cnt" op="equ" val="4">
                  <dgm:presOf axis="ch desOrSelf" ptType="node node" st="4 1" cnt="1 0"/>
                </dgm:if>
                <dgm:if name="Name52" axis="ch" ptType="node" func="cnt" op="equ" val="5">
                  <dgm:presOf axis="ch desOrSelf" ptType="node node" st="5 1" cnt="1 0"/>
                </dgm:if>
                <dgm:if name="Name53" axis="ch" ptType="node" func="cnt" op="equ" val="6">
                  <dgm:presOf axis="ch desOrSelf" ptType="node node" st="6 1" cnt="1 0"/>
                </dgm:if>
                <dgm:else name="Name54">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55"/>
    </dgm:choose>
    <dgm:choose name="Name56">
      <dgm:if name="Name57" axis="ch" ptType="node" func="cnt" op="gte" val="2">
        <dgm:layoutNode name="wedge2">
          <dgm:alg type="sp"/>
          <dgm:choose name="Name58">
            <dgm:if name="Name59" axis="ch" ptType="node" func="cnt" op="equ" val="2">
              <dgm:shape xmlns:r="http://schemas.openxmlformats.org/officeDocument/2006/relationships" type="pie" r:blip="">
                <dgm:adjLst>
                  <dgm:adj idx="1" val="90"/>
                  <dgm:adj idx="2" val="270"/>
                </dgm:adjLst>
              </dgm:shape>
            </dgm:if>
            <dgm:if name="Name60" axis="ch" ptType="node" func="cnt" op="equ" val="3">
              <dgm:shape xmlns:r="http://schemas.openxmlformats.org/officeDocument/2006/relationships" type="pie" r:blip="">
                <dgm:adjLst>
                  <dgm:adj idx="1" val="30"/>
                  <dgm:adj idx="2" val="150"/>
                </dgm:adjLst>
              </dgm:shape>
            </dgm:if>
            <dgm:if name="Name61" axis="ch" ptType="node" func="cnt" op="equ" val="4">
              <dgm:shape xmlns:r="http://schemas.openxmlformats.org/officeDocument/2006/relationships" type="pie" r:blip="">
                <dgm:adjLst>
                  <dgm:adj idx="1" val="0"/>
                  <dgm:adj idx="2" val="90"/>
                </dgm:adjLst>
              </dgm:shape>
            </dgm:if>
            <dgm:if name="Name62" axis="ch" ptType="node" func="cnt" op="equ" val="5">
              <dgm:shape xmlns:r="http://schemas.openxmlformats.org/officeDocument/2006/relationships" type="pie" r:blip="">
                <dgm:adjLst>
                  <dgm:adj idx="1" val="342"/>
                  <dgm:adj idx="2" val="54"/>
                </dgm:adjLst>
              </dgm:shape>
            </dgm:if>
            <dgm:if name="Name63" axis="ch" ptType="node" func="cnt" op="equ" val="6">
              <dgm:shape xmlns:r="http://schemas.openxmlformats.org/officeDocument/2006/relationships" type="pie" r:blip="">
                <dgm:adjLst>
                  <dgm:adj idx="1" val="330"/>
                  <dgm:adj idx="2" val="30"/>
                </dgm:adjLst>
              </dgm:shape>
            </dgm:if>
            <dgm:else name="Name64">
              <dgm:shape xmlns:r="http://schemas.openxmlformats.org/officeDocument/2006/relationships" type="pie" r:blip="">
                <dgm:adjLst>
                  <dgm:adj idx="1" val="321.4286"/>
                  <dgm:adj idx="2" val="12.85714"/>
                </dgm:adjLst>
              </dgm:shape>
            </dgm:else>
          </dgm:choose>
          <dgm:choose name="Name65">
            <dgm:if name="Name66" func="var" arg="dir" op="equ" val="norm">
              <dgm:presOf axis="ch desOrSelf" ptType="node node" st="2 1" cnt="1 0"/>
            </dgm:if>
            <dgm:else name="Name67">
              <dgm:choose name="Name68">
                <dgm:if name="Name69" axis="ch" ptType="node" func="cnt" op="equ" val="2">
                  <dgm:presOf axis="ch desOrSelf" ptType="node node" st="1 1" cnt="1 0"/>
                </dgm:if>
                <dgm:if name="Name70" axis="ch" ptType="node" func="cnt" op="equ" val="3">
                  <dgm:presOf axis="ch desOrSelf" ptType="node node" st="2 1" cnt="1 0"/>
                </dgm:if>
                <dgm:if name="Name71" axis="ch" ptType="node" func="cnt" op="equ" val="4">
                  <dgm:presOf axis="ch desOrSelf" ptType="node node" st="3 1" cnt="1 0"/>
                </dgm:if>
                <dgm:if name="Name72" axis="ch" ptType="node" func="cnt" op="equ" val="5">
                  <dgm:presOf axis="ch desOrSelf" ptType="node node" st="4 1" cnt="1 0"/>
                </dgm:if>
                <dgm:if name="Name73" axis="ch" ptType="node" func="cnt" op="equ" val="6">
                  <dgm:presOf axis="ch desOrSelf" ptType="node node" st="5 1" cnt="1 0"/>
                </dgm:if>
                <dgm:else name="Name74">
                  <dgm:presOf axis="ch desOrSelf" ptType="node node" st="6 1" cnt="1 0"/>
                </dgm:else>
              </dgm:choose>
            </dgm:else>
          </dgm:choose>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75">
            <dgm:if name="Name76" func="var" arg="dir" op="equ" val="norm">
              <dgm:presOf axis="ch desOrSelf" ptType="node node" st="2 1" cnt="1 0"/>
            </dgm:if>
            <dgm:else name="Name77">
              <dgm:choose name="Name78">
                <dgm:if name="Name79" axis="ch" ptType="node" func="cnt" op="equ" val="2">
                  <dgm:presOf axis="ch desOrSelf" ptType="node node" st="1 1" cnt="1 0"/>
                </dgm:if>
                <dgm:if name="Name80" axis="ch" ptType="node" func="cnt" op="equ" val="3">
                  <dgm:presOf axis="ch desOrSelf" ptType="node node" st="2 1" cnt="1 0"/>
                </dgm:if>
                <dgm:if name="Name81" axis="ch" ptType="node" func="cnt" op="equ" val="4">
                  <dgm:presOf axis="ch desOrSelf" ptType="node node" st="3 1" cnt="1 0"/>
                </dgm:if>
                <dgm:if name="Name82" axis="ch" ptType="node" func="cnt" op="equ" val="5">
                  <dgm:presOf axis="ch desOrSelf" ptType="node node" st="4 1" cnt="1 0"/>
                </dgm:if>
                <dgm:if name="Name83" axis="ch" ptType="node" func="cnt" op="equ" val="6">
                  <dgm:presOf axis="ch desOrSelf" ptType="node node" st="5 1" cnt="1 0"/>
                </dgm:if>
                <dgm:else name="Name84">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85"/>
    </dgm:choose>
    <dgm:choose name="Name86">
      <dgm:if name="Name87" axis="ch" ptType="node" func="cnt" op="gte" val="3">
        <dgm:layoutNode name="wedge3">
          <dgm:alg type="sp"/>
          <dgm:choose name="Name88">
            <dgm:if name="Name89" axis="ch" ptType="node" func="cnt" op="equ" val="3">
              <dgm:shape xmlns:r="http://schemas.openxmlformats.org/officeDocument/2006/relationships" type="pie" r:blip="">
                <dgm:adjLst>
                  <dgm:adj idx="1" val="150"/>
                  <dgm:adj idx="2" val="270"/>
                </dgm:adjLst>
              </dgm:shape>
            </dgm:if>
            <dgm:if name="Name90" axis="ch" ptType="node" func="cnt" op="equ" val="4">
              <dgm:shape xmlns:r="http://schemas.openxmlformats.org/officeDocument/2006/relationships" type="pie" r:blip="">
                <dgm:adjLst>
                  <dgm:adj idx="1" val="90"/>
                  <dgm:adj idx="2" val="180"/>
                </dgm:adjLst>
              </dgm:shape>
            </dgm:if>
            <dgm:if name="Name91" axis="ch" ptType="node" func="cnt" op="equ" val="5">
              <dgm:shape xmlns:r="http://schemas.openxmlformats.org/officeDocument/2006/relationships" type="pie" r:blip="">
                <dgm:adjLst>
                  <dgm:adj idx="1" val="54"/>
                  <dgm:adj idx="2" val="126"/>
                </dgm:adjLst>
              </dgm:shape>
            </dgm:if>
            <dgm:if name="Name92" axis="ch" ptType="node" func="cnt" op="equ" val="6">
              <dgm:shape xmlns:r="http://schemas.openxmlformats.org/officeDocument/2006/relationships" type="pie" r:blip="">
                <dgm:adjLst>
                  <dgm:adj idx="1" val="30"/>
                  <dgm:adj idx="2" val="90"/>
                </dgm:adjLst>
              </dgm:shape>
            </dgm:if>
            <dgm:else name="Name93">
              <dgm:shape xmlns:r="http://schemas.openxmlformats.org/officeDocument/2006/relationships" type="pie" r:blip="">
                <dgm:adjLst>
                  <dgm:adj idx="1" val="12.85714"/>
                  <dgm:adj idx="2" val="64.28571"/>
                </dgm:adjLst>
              </dgm:shape>
            </dgm:else>
          </dgm:choose>
          <dgm:choose name="Name94">
            <dgm:if name="Name95" func="var" arg="dir" op="equ" val="norm">
              <dgm:presOf axis="ch desOrSelf" ptType="node node" st="3 1" cnt="1 0"/>
            </dgm:if>
            <dgm:else name="Name96">
              <dgm:choose name="Name97">
                <dgm:if name="Name98" axis="ch" ptType="node" func="cnt" op="equ" val="3">
                  <dgm:presOf axis="ch desOrSelf" ptType="node node" st="1 1" cnt="1 0"/>
                </dgm:if>
                <dgm:if name="Name99" axis="ch" ptType="node" func="cnt" op="equ" val="4">
                  <dgm:presOf axis="ch desOrSelf" ptType="node node" st="2 1" cnt="1 0"/>
                </dgm:if>
                <dgm:if name="Name100" axis="ch" ptType="node" func="cnt" op="equ" val="5">
                  <dgm:presOf axis="ch desOrSelf" ptType="node node" st="3 1" cnt="1 0"/>
                </dgm:if>
                <dgm:if name="Name101" axis="ch" ptType="node" func="cnt" op="equ" val="6">
                  <dgm:presOf axis="ch desOrSelf" ptType="node node" st="4 1" cnt="1 0"/>
                </dgm:if>
                <dgm:else name="Name102">
                  <dgm:presOf axis="ch desOrSelf" ptType="node node" st="5 1" cnt="1 0"/>
                </dgm:else>
              </dgm:choose>
            </dgm:else>
          </dgm:choose>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103">
            <dgm:if name="Name104" func="var" arg="dir" op="equ" val="norm">
              <dgm:presOf axis="ch desOrSelf" ptType="node node" st="3 1" cnt="1 0"/>
            </dgm:if>
            <dgm:else name="Name105">
              <dgm:choose name="Name106">
                <dgm:if name="Name107" axis="ch" ptType="node" func="cnt" op="equ" val="3">
                  <dgm:presOf axis="ch desOrSelf" ptType="node node" st="1 1" cnt="1 0"/>
                </dgm:if>
                <dgm:if name="Name108" axis="ch" ptType="node" func="cnt" op="equ" val="4">
                  <dgm:presOf axis="ch desOrSelf" ptType="node node" st="2 1" cnt="1 0"/>
                </dgm:if>
                <dgm:if name="Name109" axis="ch" ptType="node" func="cnt" op="equ" val="5">
                  <dgm:presOf axis="ch desOrSelf" ptType="node node" st="3 1" cnt="1 0"/>
                </dgm:if>
                <dgm:if name="Name110" axis="ch" ptType="node" func="cnt" op="equ" val="6">
                  <dgm:presOf axis="ch desOrSelf" ptType="node node" st="4 1" cnt="1 0"/>
                </dgm:if>
                <dgm:else name="Name111">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12"/>
    </dgm:choose>
    <dgm:choose name="Name113">
      <dgm:if name="Name114" axis="ch" ptType="node" func="cnt" op="gte" val="4">
        <dgm:layoutNode name="wedge4">
          <dgm:alg type="sp"/>
          <dgm:choose name="Name115">
            <dgm:if name="Name116" axis="ch" ptType="node" func="cnt" op="equ" val="4">
              <dgm:shape xmlns:r="http://schemas.openxmlformats.org/officeDocument/2006/relationships" type="pie" r:blip="">
                <dgm:adjLst>
                  <dgm:adj idx="1" val="180"/>
                  <dgm:adj idx="2" val="270"/>
                </dgm:adjLst>
              </dgm:shape>
            </dgm:if>
            <dgm:if name="Name117" axis="ch" ptType="node" func="cnt" op="equ" val="5">
              <dgm:shape xmlns:r="http://schemas.openxmlformats.org/officeDocument/2006/relationships" type="pie" r:blip="">
                <dgm:adjLst>
                  <dgm:adj idx="1" val="126"/>
                  <dgm:adj idx="2" val="198"/>
                </dgm:adjLst>
              </dgm:shape>
            </dgm:if>
            <dgm:if name="Name118" axis="ch" ptType="node" func="cnt" op="equ" val="6">
              <dgm:shape xmlns:r="http://schemas.openxmlformats.org/officeDocument/2006/relationships" type="pie" r:blip="">
                <dgm:adjLst>
                  <dgm:adj idx="1" val="90"/>
                  <dgm:adj idx="2" val="150"/>
                </dgm:adjLst>
              </dgm:shape>
            </dgm:if>
            <dgm:else name="Name119">
              <dgm:shape xmlns:r="http://schemas.openxmlformats.org/officeDocument/2006/relationships" type="pie" r:blip="">
                <dgm:adjLst>
                  <dgm:adj idx="1" val="64.2871"/>
                  <dgm:adj idx="2" val="115.7143"/>
                </dgm:adjLst>
              </dgm:shape>
            </dgm:else>
          </dgm:choose>
          <dgm:choose name="Name120">
            <dgm:if name="Name121" func="var" arg="dir" op="equ" val="norm">
              <dgm:presOf axis="ch desOrSelf" ptType="node node" st="4 1" cnt="1 0"/>
            </dgm:if>
            <dgm:else name="Name122">
              <dgm:choose name="Name123">
                <dgm:if name="Name124" axis="ch" ptType="node" func="cnt" op="equ" val="4">
                  <dgm:presOf axis="ch desOrSelf" ptType="node node" st="1 1" cnt="1 0"/>
                </dgm:if>
                <dgm:if name="Name125" axis="ch" ptType="node" func="cnt" op="equ" val="5">
                  <dgm:presOf axis="ch desOrSelf" ptType="node node" st="2 1" cnt="1 0"/>
                </dgm:if>
                <dgm:if name="Name126" axis="ch" ptType="node" func="cnt" op="equ" val="6">
                  <dgm:presOf axis="ch desOrSelf" ptType="node node" st="3 1" cnt="1 0"/>
                </dgm:if>
                <dgm:else name="Name127">
                  <dgm:presOf axis="ch desOrSelf" ptType="node node" st="4 1" cnt="1 0"/>
                </dgm:else>
              </dgm:choose>
            </dgm:else>
          </dgm:choose>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28">
            <dgm:if name="Name129" func="var" arg="dir" op="equ" val="norm">
              <dgm:presOf axis="ch desOrSelf" ptType="node node" st="4 1" cnt="1 0"/>
            </dgm:if>
            <dgm:else name="Name130">
              <dgm:choose name="Name131">
                <dgm:if name="Name132" axis="ch" ptType="node" func="cnt" op="equ" val="4">
                  <dgm:presOf axis="ch desOrSelf" ptType="node node" st="1 1" cnt="1 0"/>
                </dgm:if>
                <dgm:if name="Name133" axis="ch" ptType="node" func="cnt" op="equ" val="5">
                  <dgm:presOf axis="ch desOrSelf" ptType="node node" st="2 1" cnt="1 0"/>
                </dgm:if>
                <dgm:if name="Name134" axis="ch" ptType="node" func="cnt" op="equ" val="6">
                  <dgm:presOf axis="ch desOrSelf" ptType="node node" st="3 1" cnt="1 0"/>
                </dgm:if>
                <dgm:else name="Name135">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36"/>
    </dgm:choose>
    <dgm:choose name="Name137">
      <dgm:if name="Name138" axis="ch" ptType="node" func="cnt" op="gte" val="5">
        <dgm:layoutNode name="wedge5">
          <dgm:alg type="sp"/>
          <dgm:choose name="Name139">
            <dgm:if name="Name140" axis="ch" ptType="node" func="cnt" op="equ" val="5">
              <dgm:shape xmlns:r="http://schemas.openxmlformats.org/officeDocument/2006/relationships" type="pie" r:blip="">
                <dgm:adjLst>
                  <dgm:adj idx="1" val="198"/>
                  <dgm:adj idx="2" val="270"/>
                </dgm:adjLst>
              </dgm:shape>
            </dgm:if>
            <dgm:if name="Name141" axis="ch" ptType="node" func="cnt" op="equ" val="6">
              <dgm:shape xmlns:r="http://schemas.openxmlformats.org/officeDocument/2006/relationships" type="pie" r:blip="">
                <dgm:adjLst>
                  <dgm:adj idx="1" val="150"/>
                  <dgm:adj idx="2" val="210"/>
                </dgm:adjLst>
              </dgm:shape>
            </dgm:if>
            <dgm:else name="Name142">
              <dgm:shape xmlns:r="http://schemas.openxmlformats.org/officeDocument/2006/relationships" type="pie" r:blip="">
                <dgm:adjLst>
                  <dgm:adj idx="1" val="115.7143"/>
                  <dgm:adj idx="2" val="167.1429"/>
                </dgm:adjLst>
              </dgm:shape>
            </dgm:else>
          </dgm:choose>
          <dgm:choose name="Name143">
            <dgm:if name="Name144" func="var" arg="dir" op="equ" val="norm">
              <dgm:presOf axis="ch desOrSelf" ptType="node node" st="5 1" cnt="1 0"/>
            </dgm:if>
            <dgm:else name="Name145">
              <dgm:choose name="Name146">
                <dgm:if name="Name147" axis="ch" ptType="node" func="cnt" op="equ" val="5">
                  <dgm:presOf axis="ch desOrSelf" ptType="node node" st="1 1" cnt="1 0"/>
                </dgm:if>
                <dgm:if name="Name148" axis="ch" ptType="node" func="cnt" op="equ" val="6">
                  <dgm:presOf axis="ch desOrSelf" ptType="node node" st="2 1" cnt="1 0"/>
                </dgm:if>
                <dgm:else name="Name149">
                  <dgm:presOf axis="ch desOrSelf" ptType="node node" st="3 1" cnt="1 0"/>
                </dgm:else>
              </dgm:choose>
            </dgm:else>
          </dgm:choose>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50">
            <dgm:if name="Name151" func="var" arg="dir" op="equ" val="norm">
              <dgm:presOf axis="ch desOrSelf" ptType="node node" st="5 1" cnt="1 0"/>
            </dgm:if>
            <dgm:else name="Name152">
              <dgm:choose name="Name153">
                <dgm:if name="Name154" axis="ch" ptType="node" func="cnt" op="equ" val="5">
                  <dgm:presOf axis="ch desOrSelf" ptType="node node" st="1 1" cnt="1 0"/>
                </dgm:if>
                <dgm:if name="Name155" axis="ch" ptType="node" func="cnt" op="equ" val="6">
                  <dgm:presOf axis="ch desOrSelf" ptType="node node" st="2 1" cnt="1 0"/>
                </dgm:if>
                <dgm:else name="Name156">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57"/>
    </dgm:choose>
    <dgm:choose name="Name158">
      <dgm:if name="Name159" axis="ch" ptType="node" func="cnt" op="gte" val="6">
        <dgm:layoutNode name="wedge6">
          <dgm:alg type="sp"/>
          <dgm:choose name="Name160">
            <dgm:if name="Name161" axis="ch" ptType="node" func="cnt" op="equ" val="6">
              <dgm:shape xmlns:r="http://schemas.openxmlformats.org/officeDocument/2006/relationships" type="pie" r:blip="">
                <dgm:adjLst>
                  <dgm:adj idx="1" val="210"/>
                  <dgm:adj idx="2" val="270"/>
                </dgm:adjLst>
              </dgm:shape>
            </dgm:if>
            <dgm:else name="Name162">
              <dgm:shape xmlns:r="http://schemas.openxmlformats.org/officeDocument/2006/relationships" type="pie" r:blip="">
                <dgm:adjLst>
                  <dgm:adj idx="1" val="167.1429"/>
                  <dgm:adj idx="2" val="218.5714"/>
                </dgm:adjLst>
              </dgm:shape>
            </dgm:else>
          </dgm:choose>
          <dgm:choose name="Name163">
            <dgm:if name="Name164" func="var" arg="dir" op="equ" val="norm">
              <dgm:presOf axis="ch desOrSelf" ptType="node node" st="6 1" cnt="1 0"/>
            </dgm:if>
            <dgm:else name="Name165">
              <dgm:choose name="Name166">
                <dgm:if name="Name167" axis="ch" ptType="node" func="cnt" op="equ" val="6">
                  <dgm:presOf axis="ch desOrSelf" ptType="node node" st="1 1" cnt="1 0"/>
                </dgm:if>
                <dgm:else name="Name168">
                  <dgm:presOf axis="ch desOrSelf" ptType="node node" st="2 1" cnt="1 0"/>
                </dgm:else>
              </dgm:choose>
            </dgm:else>
          </dgm:choose>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69">
            <dgm:if name="Name170" func="var" arg="dir" op="equ" val="norm">
              <dgm:presOf axis="ch desOrSelf" ptType="node node" st="6 1" cnt="1 0"/>
            </dgm:if>
            <dgm:else name="Name171">
              <dgm:choose name="Name172">
                <dgm:if name="Name173" axis="ch" ptType="node" func="cnt" op="equ" val="6">
                  <dgm:presOf axis="ch desOrSelf" ptType="node node" st="1 1" cnt="1 0"/>
                </dgm:if>
                <dgm:else name="Name174">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75"/>
    </dgm:choose>
    <dgm:choose name="Name176">
      <dgm:if name="Name177" axis="ch" ptType="node" func="cnt" op="gte" val="7">
        <dgm:layoutNode name="wedge7">
          <dgm:alg type="sp"/>
          <dgm:shape xmlns:r="http://schemas.openxmlformats.org/officeDocument/2006/relationships" type="pie" r:blip="">
            <dgm:adjLst>
              <dgm:adj idx="1" val="218.5714"/>
              <dgm:adj idx="2" val="270"/>
            </dgm:adjLst>
          </dgm:shape>
          <dgm:choose name="Name178">
            <dgm:if name="Name179" func="var" arg="dir" op="equ" val="norm">
              <dgm:presOf axis="ch desOrSelf" ptType="node node" st="7 1" cnt="1 0"/>
            </dgm:if>
            <dgm:else name="Name180">
              <dgm:presOf axis="ch desOrSelf" ptType="node node" st="1 1" cnt="1 0"/>
            </dgm:else>
          </dgm:choose>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81">
            <dgm:if name="Name182" func="var" arg="dir" op="equ" val="norm">
              <dgm:presOf axis="ch desOrSelf" ptType="node node" st="7 1" cnt="1 0"/>
            </dgm:if>
            <dgm:else name="Name183">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84"/>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38DC0AB9-7633-4964-BDB0-57943C88BA37}" type="datetimeFigureOut">
              <a:rPr lang="en-US" smtClean="0"/>
              <a:t>6/20/2011</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31411EF8-607C-42E0-824D-75675981EF69}" type="slidenum">
              <a:rPr lang="en-US" smtClean="0"/>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5F25B65-14D9-4289-B472-49209A7AE9A8}" type="datetimeFigureOut">
              <a:rPr lang="en-US" smtClean="0"/>
              <a:pPr/>
              <a:t>6/20/2011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A0428CF-D041-43AF-9B24-D12173CFC7AD}"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A0428CF-D041-43AF-9B24-D12173CFC7AD}" type="slidenum">
              <a:rPr lang="en-US" smtClean="0"/>
              <a:pPr/>
              <a:t>4</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D854F8B-0813-4632-84D2-F27CE804442A}" type="datetimeFigureOut">
              <a:rPr lang="en-US" smtClean="0"/>
              <a:pPr/>
              <a:t>6/20/2011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86C00D2-9031-4183-B249-81F50A490098}"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D854F8B-0813-4632-84D2-F27CE804442A}" type="datetimeFigureOut">
              <a:rPr lang="en-US" smtClean="0"/>
              <a:pPr/>
              <a:t>6/20/2011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86C00D2-9031-4183-B249-81F50A490098}"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D854F8B-0813-4632-84D2-F27CE804442A}" type="datetimeFigureOut">
              <a:rPr lang="en-US" smtClean="0"/>
              <a:pPr/>
              <a:t>6/20/2011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86C00D2-9031-4183-B249-81F50A490098}"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D854F8B-0813-4632-84D2-F27CE804442A}" type="datetimeFigureOut">
              <a:rPr lang="en-US" smtClean="0"/>
              <a:pPr/>
              <a:t>6/20/2011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86C00D2-9031-4183-B249-81F50A490098}"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D854F8B-0813-4632-84D2-F27CE804442A}" type="datetimeFigureOut">
              <a:rPr lang="en-US" smtClean="0"/>
              <a:pPr/>
              <a:t>6/20/2011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86C00D2-9031-4183-B249-81F50A490098}"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D854F8B-0813-4632-84D2-F27CE804442A}" type="datetimeFigureOut">
              <a:rPr lang="en-US" smtClean="0"/>
              <a:pPr/>
              <a:t>6/20/2011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86C00D2-9031-4183-B249-81F50A490098}"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D854F8B-0813-4632-84D2-F27CE804442A}" type="datetimeFigureOut">
              <a:rPr lang="en-US" smtClean="0"/>
              <a:pPr/>
              <a:t>6/20/2011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86C00D2-9031-4183-B249-81F50A490098}"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D854F8B-0813-4632-84D2-F27CE804442A}" type="datetimeFigureOut">
              <a:rPr lang="en-US" smtClean="0"/>
              <a:pPr/>
              <a:t>6/20/2011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86C00D2-9031-4183-B249-81F50A490098}"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D854F8B-0813-4632-84D2-F27CE804442A}" type="datetimeFigureOut">
              <a:rPr lang="en-US" smtClean="0"/>
              <a:pPr/>
              <a:t>6/20/2011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86C00D2-9031-4183-B249-81F50A490098}"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D854F8B-0813-4632-84D2-F27CE804442A}" type="datetimeFigureOut">
              <a:rPr lang="en-US" smtClean="0"/>
              <a:pPr/>
              <a:t>6/20/2011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86C00D2-9031-4183-B249-81F50A490098}"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D854F8B-0813-4632-84D2-F27CE804442A}" type="datetimeFigureOut">
              <a:rPr lang="en-US" smtClean="0"/>
              <a:pPr/>
              <a:t>6/20/2011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86C00D2-9031-4183-B249-81F50A490098}"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D854F8B-0813-4632-84D2-F27CE804442A}" type="datetimeFigureOut">
              <a:rPr lang="en-US" smtClean="0"/>
              <a:pPr/>
              <a:t>6/20/2011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86C00D2-9031-4183-B249-81F50A490098}"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nlvm.usu.edu/en/nav/frames_asid_323_g_1_t_5.html" TargetMode="External"/><Relationship Id="rId2" Type="http://schemas.openxmlformats.org/officeDocument/2006/relationships/slide" Target="slide2.xml"/><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1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slide" Target="slide12.xml"/><Relationship Id="rId1" Type="http://schemas.openxmlformats.org/officeDocument/2006/relationships/slideLayout" Target="../slideLayouts/slideLayout2.xml"/><Relationship Id="rId6" Type="http://schemas.openxmlformats.org/officeDocument/2006/relationships/image" Target="../media/image18.png"/><Relationship Id="rId5" Type="http://schemas.openxmlformats.org/officeDocument/2006/relationships/chart" Target="../charts/chart5.xml"/><Relationship Id="rId4" Type="http://schemas.openxmlformats.org/officeDocument/2006/relationships/chart" Target="../charts/chart4.xml"/></Relationships>
</file>

<file path=ppt/slides/_rels/slide12.xml.rels><?xml version="1.0" encoding="UTF-8" standalone="yes"?>
<Relationships xmlns="http://schemas.openxmlformats.org/package/2006/relationships"><Relationship Id="rId3" Type="http://schemas.openxmlformats.org/officeDocument/2006/relationships/hyperlink" Target="http://www.eduplace.com/" TargetMode="External"/><Relationship Id="rId7" Type="http://schemas.openxmlformats.org/officeDocument/2006/relationships/slide" Target="slide1.xml"/><Relationship Id="rId2" Type="http://schemas.openxmlformats.org/officeDocument/2006/relationships/hyperlink" Target="http://www.uen.org/" TargetMode="External"/><Relationship Id="rId1" Type="http://schemas.openxmlformats.org/officeDocument/2006/relationships/slideLayout" Target="../slideLayouts/slideLayout5.xml"/><Relationship Id="rId6" Type="http://schemas.openxmlformats.org/officeDocument/2006/relationships/hyperlink" Target="http://www.youtube.com/" TargetMode="External"/><Relationship Id="rId5" Type="http://schemas.openxmlformats.org/officeDocument/2006/relationships/hyperlink" Target="http://www.nlvm.usu.edu/" TargetMode="External"/><Relationship Id="rId4" Type="http://schemas.openxmlformats.org/officeDocument/2006/relationships/hyperlink" Target="http://www.mytestbook.com/" TargetMode="External"/></Relationships>
</file>

<file path=ppt/slides/_rels/slide2.xml.rels><?xml version="1.0" encoding="UTF-8" standalone="yes"?>
<Relationships xmlns="http://schemas.openxmlformats.org/package/2006/relationships"><Relationship Id="rId8" Type="http://schemas.openxmlformats.org/officeDocument/2006/relationships/slide" Target="slide11.xml"/><Relationship Id="rId3" Type="http://schemas.openxmlformats.org/officeDocument/2006/relationships/image" Target="../media/image2.wmf"/><Relationship Id="rId7" Type="http://schemas.openxmlformats.org/officeDocument/2006/relationships/image" Target="../media/image4.wmf"/><Relationship Id="rId2" Type="http://schemas.openxmlformats.org/officeDocument/2006/relationships/slide" Target="slide4.xml"/><Relationship Id="rId1" Type="http://schemas.openxmlformats.org/officeDocument/2006/relationships/slideLayout" Target="../slideLayouts/slideLayout2.xml"/><Relationship Id="rId6" Type="http://schemas.openxmlformats.org/officeDocument/2006/relationships/slide" Target="slide9.xml"/><Relationship Id="rId11" Type="http://schemas.openxmlformats.org/officeDocument/2006/relationships/image" Target="../media/image6.wmf"/><Relationship Id="rId5" Type="http://schemas.openxmlformats.org/officeDocument/2006/relationships/image" Target="../media/image3.wmf"/><Relationship Id="rId10" Type="http://schemas.openxmlformats.org/officeDocument/2006/relationships/slide" Target="slide3.xml"/><Relationship Id="rId4" Type="http://schemas.openxmlformats.org/officeDocument/2006/relationships/slide" Target="slide10.xml"/><Relationship Id="rId9" Type="http://schemas.openxmlformats.org/officeDocument/2006/relationships/image" Target="../media/image5.jpeg"/></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slideLayout" Target="../slideLayouts/slideLayout2.xml"/><Relationship Id="rId1" Type="http://schemas.openxmlformats.org/officeDocument/2006/relationships/video" Target="file:///E:\Final%20Power%20Point\Kids%20Video%20Whats%20a%20graph%20K2%20Math%20Education%20Kids%20educational%20Video%20%5bwww.keepvid.com%5d.3gp" TargetMode="External"/><Relationship Id="rId4" Type="http://schemas.openxmlformats.org/officeDocument/2006/relationships/slide" Target="slide2.xml"/></Relationships>
</file>

<file path=ppt/slides/_rels/slide4.xml.rels><?xml version="1.0" encoding="UTF-8" standalone="yes"?>
<Relationships xmlns="http://schemas.openxmlformats.org/package/2006/relationships"><Relationship Id="rId8" Type="http://schemas.openxmlformats.org/officeDocument/2006/relationships/slide" Target="slide6.xml"/><Relationship Id="rId3" Type="http://schemas.openxmlformats.org/officeDocument/2006/relationships/slide" Target="slide2.xml"/><Relationship Id="rId7" Type="http://schemas.openxmlformats.org/officeDocument/2006/relationships/image" Target="../media/image9.wmf"/><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slide" Target="slide7.xml"/><Relationship Id="rId11" Type="http://schemas.openxmlformats.org/officeDocument/2006/relationships/image" Target="../media/image11.wmf"/><Relationship Id="rId5" Type="http://schemas.openxmlformats.org/officeDocument/2006/relationships/image" Target="../media/image8.wmf"/><Relationship Id="rId10" Type="http://schemas.openxmlformats.org/officeDocument/2006/relationships/slide" Target="slide5.xml"/><Relationship Id="rId4" Type="http://schemas.openxmlformats.org/officeDocument/2006/relationships/slide" Target="slide8.xml"/><Relationship Id="rId9" Type="http://schemas.openxmlformats.org/officeDocument/2006/relationships/image" Target="../media/image10.wmf"/></Relationships>
</file>

<file path=ppt/slides/_rels/slide5.xml.rels><?xml version="1.0" encoding="UTF-8" standalone="yes"?>
<Relationships xmlns="http://schemas.openxmlformats.org/package/2006/relationships"><Relationship Id="rId3" Type="http://schemas.openxmlformats.org/officeDocument/2006/relationships/image" Target="../media/image13.wmf"/><Relationship Id="rId2" Type="http://schemas.openxmlformats.org/officeDocument/2006/relationships/image" Target="../media/image12.wmf"/><Relationship Id="rId1" Type="http://schemas.openxmlformats.org/officeDocument/2006/relationships/slideLayout" Target="../slideLayouts/slideLayout2.xml"/><Relationship Id="rId5" Type="http://schemas.openxmlformats.org/officeDocument/2006/relationships/slide" Target="slide4.xml"/><Relationship Id="rId4" Type="http://schemas.openxmlformats.org/officeDocument/2006/relationships/image" Target="../media/image14.wmf"/></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1.xml"/><Relationship Id="rId7" Type="http://schemas.microsoft.com/office/2007/relationships/diagramDrawing" Target="../diagrams/drawing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openxmlformats.org/officeDocument/2006/relationships/slide" Target="slide4.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7.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chart" Target="../charts/chart2.xml"/><Relationship Id="rId1" Type="http://schemas.openxmlformats.org/officeDocument/2006/relationships/slideLayout" Target="../slideLayouts/slideLayout2.xml"/><Relationship Id="rId4" Type="http://schemas.openxmlformats.org/officeDocument/2006/relationships/slide" Target="slide4.xml"/></Relationships>
</file>

<file path=ppt/slides/_rels/slide9.xml.rels><?xml version="1.0" encoding="UTF-8" standalone="yes"?>
<Relationships xmlns="http://schemas.openxmlformats.org/package/2006/relationships"><Relationship Id="rId3" Type="http://schemas.openxmlformats.org/officeDocument/2006/relationships/image" Target="../media/image15.wmf"/><Relationship Id="rId2" Type="http://schemas.openxmlformats.org/officeDocument/2006/relationships/slide" Target="slide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09600"/>
            <a:ext cx="7772400" cy="1470025"/>
          </a:xfrm>
          <a:ln/>
        </p:spPr>
        <p:style>
          <a:lnRef idx="2">
            <a:schemeClr val="accent1">
              <a:shade val="50000"/>
            </a:schemeClr>
          </a:lnRef>
          <a:fillRef idx="1">
            <a:schemeClr val="accent1"/>
          </a:fillRef>
          <a:effectRef idx="0">
            <a:schemeClr val="accent1"/>
          </a:effectRef>
          <a:fontRef idx="minor">
            <a:schemeClr val="lt1"/>
          </a:fontRef>
        </p:style>
        <p:txBody>
          <a:bodyPr>
            <a:normAutofit/>
          </a:bodyPr>
          <a:lstStyle/>
          <a:p>
            <a:r>
              <a:rPr lang="en-US" sz="5400" b="1" dirty="0" smtClean="0">
                <a:latin typeface="Tempus Sans ITC" pitchFamily="82" charset="0"/>
              </a:rPr>
              <a:t>Learning How to Graph!</a:t>
            </a:r>
            <a:endParaRPr lang="en-US" sz="5400" b="1" dirty="0">
              <a:latin typeface="Tempus Sans ITC" pitchFamily="82" charset="0"/>
            </a:endParaRPr>
          </a:p>
        </p:txBody>
      </p:sp>
      <p:sp>
        <p:nvSpPr>
          <p:cNvPr id="3" name="Subtitle 2"/>
          <p:cNvSpPr>
            <a:spLocks noGrp="1"/>
          </p:cNvSpPr>
          <p:nvPr>
            <p:ph type="subTitle" idx="1"/>
          </p:nvPr>
        </p:nvSpPr>
        <p:spPr>
          <a:xfrm>
            <a:off x="1371600" y="6248400"/>
            <a:ext cx="6400800" cy="457200"/>
          </a:xfrm>
        </p:spPr>
        <p:txBody>
          <a:bodyPr>
            <a:normAutofit/>
          </a:bodyPr>
          <a:lstStyle/>
          <a:p>
            <a:r>
              <a:rPr lang="en-US" sz="2400" dirty="0" smtClean="0">
                <a:solidFill>
                  <a:srgbClr val="0070C0"/>
                </a:solidFill>
                <a:latin typeface="Tempus Sans ITC" pitchFamily="82" charset="0"/>
              </a:rPr>
              <a:t>By: Kari Klarich</a:t>
            </a:r>
            <a:endParaRPr lang="en-US" sz="2400" dirty="0">
              <a:solidFill>
                <a:srgbClr val="0070C0"/>
              </a:solidFill>
              <a:latin typeface="Tempus Sans ITC" pitchFamily="82" charset="0"/>
            </a:endParaRPr>
          </a:p>
        </p:txBody>
      </p:sp>
      <p:pic>
        <p:nvPicPr>
          <p:cNvPr id="1026" name="Picture 2" descr="C:\Users\klarich\AppData\Local\Microsoft\Windows\Temporary Internet Files\Content.IE5\EF0VM2AV\MC900290890[1].wmf">
            <a:hlinkClick r:id="" action="ppaction://hlinkshowjump?jump=nextslide"/>
          </p:cNvPr>
          <p:cNvPicPr>
            <a:picLocks noChangeAspect="1" noChangeArrowheads="1"/>
          </p:cNvPicPr>
          <p:nvPr/>
        </p:nvPicPr>
        <p:blipFill>
          <a:blip r:embed="rId2" cstate="print"/>
          <a:srcRect/>
          <a:stretch>
            <a:fillRect/>
          </a:stretch>
        </p:blipFill>
        <p:spPr bwMode="auto">
          <a:xfrm>
            <a:off x="2667000" y="2438400"/>
            <a:ext cx="3453514" cy="3017520"/>
          </a:xfrm>
          <a:prstGeom prst="rect">
            <a:avLst/>
          </a:prstGeom>
          <a:noFill/>
        </p:spPr>
      </p:pic>
      <p:sp>
        <p:nvSpPr>
          <p:cNvPr id="5" name="TextBox 4"/>
          <p:cNvSpPr txBox="1"/>
          <p:nvPr/>
        </p:nvSpPr>
        <p:spPr>
          <a:xfrm>
            <a:off x="3200400" y="5486400"/>
            <a:ext cx="2650084" cy="369332"/>
          </a:xfrm>
          <a:prstGeom prst="rect">
            <a:avLst/>
          </a:prstGeom>
          <a:noFill/>
        </p:spPr>
        <p:txBody>
          <a:bodyPr wrap="none" rtlCol="0">
            <a:spAutoFit/>
          </a:bodyPr>
          <a:lstStyle/>
          <a:p>
            <a:r>
              <a:rPr lang="en-US" dirty="0" smtClean="0">
                <a:solidFill>
                  <a:schemeClr val="accent6"/>
                </a:solidFill>
                <a:latin typeface="Aharoni" pitchFamily="2" charset="-79"/>
                <a:cs typeface="Aharoni" pitchFamily="2" charset="-79"/>
              </a:rPr>
              <a:t>Click on graph to start!</a:t>
            </a:r>
            <a:endParaRPr lang="en-US" dirty="0">
              <a:solidFill>
                <a:schemeClr val="accent6"/>
              </a:solidFill>
              <a:latin typeface="Aharoni" pitchFamily="2" charset="-79"/>
              <a:cs typeface="Aharoni" pitchFamily="2" charset="-79"/>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1371600"/>
            <a:ext cx="9144000" cy="5334000"/>
          </a:xfrm>
        </p:spPr>
        <p:txBody>
          <a:bodyPr>
            <a:noAutofit/>
          </a:bodyPr>
          <a:lstStyle/>
          <a:p>
            <a:pPr>
              <a:buFont typeface="Wingdings" pitchFamily="2" charset="2"/>
              <a:buChar char="§"/>
            </a:pPr>
            <a:r>
              <a:rPr lang="en-US" sz="1800" dirty="0" smtClean="0">
                <a:solidFill>
                  <a:schemeClr val="accent3">
                    <a:lumMod val="75000"/>
                  </a:schemeClr>
                </a:solidFill>
                <a:latin typeface="Aharoni" pitchFamily="2" charset="-79"/>
                <a:cs typeface="Aharoni" pitchFamily="2" charset="-79"/>
              </a:rPr>
              <a:t>Pick one of your favorite graphs we have learned about: Bar, pie, Line, tally, or picture graph. </a:t>
            </a:r>
          </a:p>
          <a:p>
            <a:pPr>
              <a:buFont typeface="Wingdings" pitchFamily="2" charset="2"/>
              <a:buChar char="§"/>
            </a:pPr>
            <a:r>
              <a:rPr lang="en-US" sz="1800" dirty="0" smtClean="0">
                <a:solidFill>
                  <a:schemeClr val="accent6"/>
                </a:solidFill>
                <a:latin typeface="Aharoni" pitchFamily="2" charset="-79"/>
                <a:cs typeface="Aharoni" pitchFamily="2" charset="-79"/>
              </a:rPr>
              <a:t>Once you have chosen a graph, make sure you label each column correctly. Don’t forget to put a title on your graph! (use a ruler if necessary to make sure you graph is neat and orderly.)</a:t>
            </a:r>
            <a:r>
              <a:rPr lang="en-US" sz="1800" dirty="0" smtClean="0">
                <a:solidFill>
                  <a:schemeClr val="accent6"/>
                </a:solidFill>
                <a:latin typeface="Aharoni" pitchFamily="2" charset="-79"/>
                <a:cs typeface="Aharoni" pitchFamily="2" charset="-79"/>
              </a:rPr>
              <a:t> </a:t>
            </a:r>
            <a:endParaRPr lang="en-US" sz="1800" dirty="0" smtClean="0">
              <a:solidFill>
                <a:schemeClr val="accent4"/>
              </a:solidFill>
              <a:latin typeface="Aharoni" pitchFamily="2" charset="-79"/>
              <a:cs typeface="Aharoni" pitchFamily="2" charset="-79"/>
            </a:endParaRPr>
          </a:p>
          <a:p>
            <a:pPr>
              <a:buFont typeface="Wingdings" pitchFamily="2" charset="2"/>
              <a:buChar char="§"/>
            </a:pPr>
            <a:r>
              <a:rPr lang="en-US" sz="1800" dirty="0" smtClean="0">
                <a:solidFill>
                  <a:schemeClr val="accent2"/>
                </a:solidFill>
                <a:latin typeface="Aharoni" pitchFamily="2" charset="-79"/>
                <a:cs typeface="Aharoni" pitchFamily="2" charset="-79"/>
              </a:rPr>
              <a:t>Then you will take the information you collected/organized, and put it in the correct </a:t>
            </a:r>
            <a:r>
              <a:rPr lang="en-US" sz="1800" dirty="0" smtClean="0">
                <a:solidFill>
                  <a:schemeClr val="accent2"/>
                </a:solidFill>
                <a:latin typeface="Aharoni" pitchFamily="2" charset="-79"/>
                <a:cs typeface="Aharoni" pitchFamily="2" charset="-79"/>
              </a:rPr>
              <a:t>columns. </a:t>
            </a:r>
            <a:endParaRPr lang="en-US" sz="1800" dirty="0" smtClean="0">
              <a:solidFill>
                <a:schemeClr val="accent2"/>
              </a:solidFill>
              <a:latin typeface="Aharoni" pitchFamily="2" charset="-79"/>
              <a:cs typeface="Aharoni" pitchFamily="2" charset="-79"/>
            </a:endParaRPr>
          </a:p>
          <a:p>
            <a:pPr>
              <a:buFont typeface="Wingdings" pitchFamily="2" charset="2"/>
              <a:buChar char="§"/>
            </a:pPr>
            <a:r>
              <a:rPr lang="en-US" sz="1800" dirty="0" smtClean="0">
                <a:solidFill>
                  <a:schemeClr val="accent3">
                    <a:lumMod val="75000"/>
                  </a:schemeClr>
                </a:solidFill>
                <a:latin typeface="Aharoni" pitchFamily="2" charset="-79"/>
                <a:cs typeface="Aharoni" pitchFamily="2" charset="-79"/>
              </a:rPr>
              <a:t>Make sure your graph is put together and organized in a way that others can understand.</a:t>
            </a:r>
          </a:p>
          <a:p>
            <a:pPr>
              <a:buFont typeface="Wingdings" pitchFamily="2" charset="2"/>
              <a:buChar char="§"/>
            </a:pPr>
            <a:r>
              <a:rPr lang="en-US" sz="1800" dirty="0" smtClean="0">
                <a:solidFill>
                  <a:schemeClr val="accent6"/>
                </a:solidFill>
                <a:latin typeface="Aharoni" pitchFamily="2" charset="-79"/>
                <a:cs typeface="Aharoni" pitchFamily="2" charset="-79"/>
              </a:rPr>
              <a:t>When you are finished, ask yourself questions about your graph to make sure it makes sense and information is in correct </a:t>
            </a:r>
            <a:r>
              <a:rPr lang="en-US" sz="1800" dirty="0" smtClean="0">
                <a:solidFill>
                  <a:schemeClr val="accent6"/>
                </a:solidFill>
                <a:latin typeface="Aharoni" pitchFamily="2" charset="-79"/>
                <a:cs typeface="Aharoni" pitchFamily="2" charset="-79"/>
              </a:rPr>
              <a:t>spot</a:t>
            </a:r>
            <a:r>
              <a:rPr lang="en-US" sz="1800" dirty="0" smtClean="0">
                <a:solidFill>
                  <a:schemeClr val="accent6"/>
                </a:solidFill>
                <a:latin typeface="Aharoni" pitchFamily="2" charset="-79"/>
                <a:cs typeface="Aharoni" pitchFamily="2" charset="-79"/>
              </a:rPr>
              <a:t>.</a:t>
            </a:r>
            <a:r>
              <a:rPr lang="en-US" sz="1800" dirty="0" smtClean="0">
                <a:solidFill>
                  <a:schemeClr val="accent6"/>
                </a:solidFill>
                <a:latin typeface="Aharoni" pitchFamily="2" charset="-79"/>
                <a:cs typeface="Aharoni" pitchFamily="2" charset="-79"/>
              </a:rPr>
              <a:t> When you are done creating your graph make sure you share it with friends and family!</a:t>
            </a:r>
          </a:p>
          <a:p>
            <a:pPr>
              <a:buFont typeface="Wingdings" pitchFamily="2" charset="2"/>
              <a:buChar char="§"/>
            </a:pPr>
            <a:endParaRPr lang="en-US" sz="1600" dirty="0" smtClean="0">
              <a:solidFill>
                <a:schemeClr val="accent6"/>
              </a:solidFill>
              <a:latin typeface="Aharoni" pitchFamily="2" charset="-79"/>
              <a:cs typeface="Aharoni" pitchFamily="2" charset="-79"/>
            </a:endParaRPr>
          </a:p>
          <a:p>
            <a:pPr>
              <a:buNone/>
            </a:pPr>
            <a:r>
              <a:rPr lang="en-US" sz="1600" dirty="0" smtClean="0">
                <a:solidFill>
                  <a:schemeClr val="accent6"/>
                </a:solidFill>
                <a:latin typeface="Aharoni" pitchFamily="2" charset="-79"/>
                <a:cs typeface="Aharoni" pitchFamily="2" charset="-79"/>
              </a:rPr>
              <a:t>	</a:t>
            </a:r>
            <a:endParaRPr lang="en-US" sz="1600" dirty="0" smtClean="0">
              <a:solidFill>
                <a:schemeClr val="accent6"/>
              </a:solidFill>
              <a:latin typeface="Aharoni" pitchFamily="2" charset="-79"/>
              <a:cs typeface="Aharoni" pitchFamily="2" charset="-79"/>
            </a:endParaRPr>
          </a:p>
        </p:txBody>
      </p:sp>
      <p:sp>
        <p:nvSpPr>
          <p:cNvPr id="2" name="Title 1"/>
          <p:cNvSpPr>
            <a:spLocks noGrp="1"/>
          </p:cNvSpPr>
          <p:nvPr>
            <p:ph type="title"/>
          </p:nvPr>
        </p:nvSpPr>
        <p:spPr>
          <a:xfrm>
            <a:off x="457200" y="274638"/>
            <a:ext cx="8229600" cy="944562"/>
          </a:xfrm>
        </p:spPr>
        <p:style>
          <a:lnRef idx="2">
            <a:schemeClr val="accent1">
              <a:shade val="50000"/>
            </a:schemeClr>
          </a:lnRef>
          <a:fillRef idx="1">
            <a:schemeClr val="accent1"/>
          </a:fillRef>
          <a:effectRef idx="0">
            <a:schemeClr val="accent1"/>
          </a:effectRef>
          <a:fontRef idx="minor">
            <a:schemeClr val="lt1"/>
          </a:fontRef>
        </p:style>
        <p:txBody>
          <a:bodyPr>
            <a:normAutofit/>
          </a:bodyPr>
          <a:lstStyle/>
          <a:p>
            <a:r>
              <a:rPr lang="en-US" sz="4800" b="1" dirty="0" smtClean="0">
                <a:latin typeface="Berlin Sans FB Demi" pitchFamily="34" charset="0"/>
              </a:rPr>
              <a:t>How to Graph:</a:t>
            </a:r>
            <a:endParaRPr lang="en-US" sz="4800" b="1" dirty="0">
              <a:latin typeface="Berlin Sans FB Demi" pitchFamily="34" charset="0"/>
            </a:endParaRPr>
          </a:p>
        </p:txBody>
      </p:sp>
      <p:sp>
        <p:nvSpPr>
          <p:cNvPr id="4" name="Action Button: Return 3">
            <a:hlinkClick r:id="rId2" action="ppaction://hlinksldjump" highlightClick="1"/>
          </p:cNvPr>
          <p:cNvSpPr/>
          <p:nvPr/>
        </p:nvSpPr>
        <p:spPr>
          <a:xfrm>
            <a:off x="8458200" y="6172200"/>
            <a:ext cx="548640" cy="548640"/>
          </a:xfrm>
          <a:prstGeom prst="actionButtonRetur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C:\Users\klarich\AppData\Local\Microsoft\Windows\Temporary Internet Files\Content.IE5\VSEL9A7T\MC900431626[1].png">
            <a:hlinkClick r:id="rId3"/>
          </p:cNvPr>
          <p:cNvPicPr>
            <a:picLocks noChangeAspect="1" noChangeArrowheads="1"/>
          </p:cNvPicPr>
          <p:nvPr/>
        </p:nvPicPr>
        <p:blipFill>
          <a:blip r:embed="rId4" cstate="print"/>
          <a:srcRect/>
          <a:stretch>
            <a:fillRect/>
          </a:stretch>
        </p:blipFill>
        <p:spPr bwMode="auto">
          <a:xfrm>
            <a:off x="228600" y="5334000"/>
            <a:ext cx="1188720" cy="1188720"/>
          </a:xfrm>
          <a:prstGeom prst="rect">
            <a:avLst/>
          </a:prstGeom>
          <a:noFill/>
        </p:spPr>
      </p:pic>
      <p:sp>
        <p:nvSpPr>
          <p:cNvPr id="6" name="TextBox 5"/>
          <p:cNvSpPr txBox="1"/>
          <p:nvPr/>
        </p:nvSpPr>
        <p:spPr>
          <a:xfrm>
            <a:off x="1371600" y="5334000"/>
            <a:ext cx="6705600" cy="954107"/>
          </a:xfrm>
          <a:prstGeom prst="rect">
            <a:avLst/>
          </a:prstGeom>
          <a:noFill/>
        </p:spPr>
        <p:txBody>
          <a:bodyPr wrap="square" rtlCol="0">
            <a:spAutoFit/>
          </a:bodyPr>
          <a:lstStyle/>
          <a:p>
            <a:endParaRPr lang="en-US" sz="2000" dirty="0" smtClean="0">
              <a:solidFill>
                <a:schemeClr val="tx2"/>
              </a:solidFill>
              <a:latin typeface="Berlin Sans FB Demi" pitchFamily="34" charset="0"/>
            </a:endParaRPr>
          </a:p>
          <a:p>
            <a:r>
              <a:rPr lang="en-US" dirty="0" smtClean="0">
                <a:solidFill>
                  <a:schemeClr val="tx2"/>
                </a:solidFill>
                <a:latin typeface="Berlin Sans FB Demi" pitchFamily="34" charset="0"/>
              </a:rPr>
              <a:t>Now that you have learned a little about graphing,</a:t>
            </a:r>
          </a:p>
          <a:p>
            <a:r>
              <a:rPr lang="en-US" dirty="0" smtClean="0">
                <a:solidFill>
                  <a:schemeClr val="tx2"/>
                </a:solidFill>
                <a:latin typeface="Berlin Sans FB Demi" pitchFamily="34" charset="0"/>
              </a:rPr>
              <a:t>click on the pie graph to the left to play some graphing games. </a:t>
            </a:r>
            <a:endParaRPr lang="en-US" dirty="0">
              <a:solidFill>
                <a:schemeClr val="tx2"/>
              </a:solidFill>
              <a:latin typeface="Berlin Sans FB Demi" pitchFamily="34" charset="0"/>
            </a:endParaRPr>
          </a:p>
        </p:txBody>
      </p:sp>
      <p:cxnSp>
        <p:nvCxnSpPr>
          <p:cNvPr id="9" name="Straight Connector 8"/>
          <p:cNvCxnSpPr/>
          <p:nvPr/>
        </p:nvCxnSpPr>
        <p:spPr>
          <a:xfrm rot="10800000">
            <a:off x="0" y="5181600"/>
            <a:ext cx="9144000" cy="1588"/>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020762"/>
          </a:xfrm>
        </p:spPr>
        <p:style>
          <a:lnRef idx="2">
            <a:schemeClr val="accent1">
              <a:shade val="50000"/>
            </a:schemeClr>
          </a:lnRef>
          <a:fillRef idx="1">
            <a:schemeClr val="accent1"/>
          </a:fillRef>
          <a:effectRef idx="0">
            <a:schemeClr val="accent1"/>
          </a:effectRef>
          <a:fontRef idx="minor">
            <a:schemeClr val="lt1"/>
          </a:fontRef>
        </p:style>
        <p:txBody>
          <a:bodyPr>
            <a:normAutofit/>
          </a:bodyPr>
          <a:lstStyle/>
          <a:p>
            <a:r>
              <a:rPr lang="en-US" sz="4000" b="1" dirty="0" smtClean="0">
                <a:latin typeface="Berlin Sans FB Demi" pitchFamily="34" charset="0"/>
              </a:rPr>
              <a:t>Different Kinds of Graphs:</a:t>
            </a:r>
            <a:endParaRPr lang="en-US" sz="4000" b="1" dirty="0">
              <a:latin typeface="Berlin Sans FB Demi" pitchFamily="34" charset="0"/>
            </a:endParaRPr>
          </a:p>
        </p:txBody>
      </p:sp>
      <p:sp>
        <p:nvSpPr>
          <p:cNvPr id="4" name="Action Button: Return 3">
            <a:hlinkClick r:id="rId2" action="ppaction://hlinksldjump" highlightClick="1"/>
          </p:cNvPr>
          <p:cNvSpPr/>
          <p:nvPr/>
        </p:nvSpPr>
        <p:spPr>
          <a:xfrm>
            <a:off x="8458200" y="6172200"/>
            <a:ext cx="548640" cy="548640"/>
          </a:xfrm>
          <a:prstGeom prst="actionButtonRetur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074" name="Picture 2"/>
          <p:cNvPicPr>
            <a:picLocks noGrp="1" noChangeAspect="1" noChangeArrowheads="1"/>
          </p:cNvPicPr>
          <p:nvPr>
            <p:ph idx="1"/>
          </p:nvPr>
        </p:nvPicPr>
        <p:blipFill>
          <a:blip r:embed="rId3" cstate="print"/>
          <a:srcRect/>
          <a:stretch>
            <a:fillRect/>
          </a:stretch>
        </p:blipFill>
        <p:spPr bwMode="auto">
          <a:xfrm>
            <a:off x="5105400" y="2133600"/>
            <a:ext cx="3055356" cy="1737360"/>
          </a:xfrm>
          <a:prstGeom prst="rect">
            <a:avLst/>
          </a:prstGeom>
          <a:noFill/>
          <a:ln w="9525">
            <a:noFill/>
            <a:miter lim="800000"/>
            <a:headEnd/>
            <a:tailEnd/>
          </a:ln>
        </p:spPr>
      </p:pic>
      <p:sp>
        <p:nvSpPr>
          <p:cNvPr id="23" name="TextBox 22"/>
          <p:cNvSpPr txBox="1"/>
          <p:nvPr/>
        </p:nvSpPr>
        <p:spPr>
          <a:xfrm>
            <a:off x="5715000" y="1676400"/>
            <a:ext cx="1905000" cy="400110"/>
          </a:xfrm>
          <a:prstGeom prst="rect">
            <a:avLst/>
          </a:prstGeom>
          <a:noFill/>
        </p:spPr>
        <p:txBody>
          <a:bodyPr wrap="square" rtlCol="0">
            <a:spAutoFit/>
          </a:bodyPr>
          <a:lstStyle/>
          <a:p>
            <a:r>
              <a:rPr lang="en-US" sz="2000" b="1" dirty="0" smtClean="0">
                <a:solidFill>
                  <a:schemeClr val="accent6"/>
                </a:solidFill>
                <a:latin typeface="Berlin Sans FB Demi" pitchFamily="34" charset="0"/>
              </a:rPr>
              <a:t>Picture Graph</a:t>
            </a:r>
            <a:endParaRPr lang="en-US" sz="2000" b="1" dirty="0">
              <a:solidFill>
                <a:schemeClr val="accent6"/>
              </a:solidFill>
              <a:latin typeface="Berlin Sans FB Demi" pitchFamily="34" charset="0"/>
            </a:endParaRPr>
          </a:p>
        </p:txBody>
      </p:sp>
      <p:graphicFrame>
        <p:nvGraphicFramePr>
          <p:cNvPr id="24" name="Content Placeholder 3"/>
          <p:cNvGraphicFramePr>
            <a:graphicFrameLocks/>
          </p:cNvGraphicFramePr>
          <p:nvPr/>
        </p:nvGraphicFramePr>
        <p:xfrm>
          <a:off x="4114800" y="4343400"/>
          <a:ext cx="3200400" cy="2286000"/>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25" name="Chart 24"/>
          <p:cNvGraphicFramePr/>
          <p:nvPr/>
        </p:nvGraphicFramePr>
        <p:xfrm>
          <a:off x="533400" y="1676400"/>
          <a:ext cx="3200400" cy="2286000"/>
        </p:xfrm>
        <a:graphic>
          <a:graphicData uri="http://schemas.openxmlformats.org/drawingml/2006/chart">
            <c:chart xmlns:c="http://schemas.openxmlformats.org/drawingml/2006/chart" xmlns:r="http://schemas.openxmlformats.org/officeDocument/2006/relationships" r:id="rId5"/>
          </a:graphicData>
        </a:graphic>
      </p:graphicFrame>
      <p:pic>
        <p:nvPicPr>
          <p:cNvPr id="3075" name="Picture 3"/>
          <p:cNvPicPr>
            <a:picLocks noChangeAspect="1" noChangeArrowheads="1"/>
          </p:cNvPicPr>
          <p:nvPr/>
        </p:nvPicPr>
        <p:blipFill>
          <a:blip r:embed="rId6" cstate="print"/>
          <a:srcRect/>
          <a:stretch>
            <a:fillRect/>
          </a:stretch>
        </p:blipFill>
        <p:spPr bwMode="auto">
          <a:xfrm>
            <a:off x="609600" y="4800600"/>
            <a:ext cx="2438400" cy="1676400"/>
          </a:xfrm>
          <a:prstGeom prst="rect">
            <a:avLst/>
          </a:prstGeom>
          <a:noFill/>
          <a:ln w="9525">
            <a:noFill/>
            <a:miter lim="800000"/>
            <a:headEnd/>
            <a:tailEnd/>
          </a:ln>
        </p:spPr>
      </p:pic>
      <p:sp>
        <p:nvSpPr>
          <p:cNvPr id="28" name="TextBox 27"/>
          <p:cNvSpPr txBox="1"/>
          <p:nvPr/>
        </p:nvSpPr>
        <p:spPr>
          <a:xfrm>
            <a:off x="990600" y="4419600"/>
            <a:ext cx="1981200" cy="400110"/>
          </a:xfrm>
          <a:prstGeom prst="rect">
            <a:avLst/>
          </a:prstGeom>
          <a:noFill/>
        </p:spPr>
        <p:txBody>
          <a:bodyPr wrap="square" rtlCol="0">
            <a:spAutoFit/>
          </a:bodyPr>
          <a:lstStyle/>
          <a:p>
            <a:r>
              <a:rPr lang="en-US" sz="2000" dirty="0" smtClean="0">
                <a:solidFill>
                  <a:schemeClr val="accent6"/>
                </a:solidFill>
                <a:latin typeface="Berlin Sans FB Demi" pitchFamily="34" charset="0"/>
              </a:rPr>
              <a:t>Tally Graph</a:t>
            </a:r>
            <a:endParaRPr lang="en-US" sz="2000" dirty="0">
              <a:solidFill>
                <a:schemeClr val="accent6"/>
              </a:solidFill>
              <a:latin typeface="Berlin Sans FB Demi" pitchFamily="34"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1">
              <a:shade val="50000"/>
            </a:schemeClr>
          </a:lnRef>
          <a:fillRef idx="1">
            <a:schemeClr val="accent1"/>
          </a:fillRef>
          <a:effectRef idx="0">
            <a:schemeClr val="accent1"/>
          </a:effectRef>
          <a:fontRef idx="minor">
            <a:schemeClr val="lt1"/>
          </a:fontRef>
        </p:style>
        <p:txBody>
          <a:bodyPr>
            <a:normAutofit/>
          </a:bodyPr>
          <a:lstStyle/>
          <a:p>
            <a:r>
              <a:rPr lang="en-US" dirty="0" smtClean="0">
                <a:latin typeface="Berlin Sans FB Demi" pitchFamily="34" charset="0"/>
              </a:rPr>
              <a:t>Additional Information</a:t>
            </a:r>
            <a:endParaRPr lang="en-US" dirty="0">
              <a:latin typeface="Berlin Sans FB Demi" pitchFamily="34" charset="0"/>
            </a:endParaRPr>
          </a:p>
        </p:txBody>
      </p:sp>
      <p:sp>
        <p:nvSpPr>
          <p:cNvPr id="3" name="Text Placeholder 2"/>
          <p:cNvSpPr>
            <a:spLocks noGrp="1"/>
          </p:cNvSpPr>
          <p:nvPr>
            <p:ph type="body" idx="1"/>
          </p:nvPr>
        </p:nvSpPr>
        <p:spPr/>
        <p:style>
          <a:lnRef idx="2">
            <a:schemeClr val="accent3">
              <a:shade val="50000"/>
            </a:schemeClr>
          </a:lnRef>
          <a:fillRef idx="1">
            <a:schemeClr val="accent3"/>
          </a:fillRef>
          <a:effectRef idx="0">
            <a:schemeClr val="accent3"/>
          </a:effectRef>
          <a:fontRef idx="minor">
            <a:schemeClr val="lt1"/>
          </a:fontRef>
        </p:style>
        <p:txBody>
          <a:bodyPr>
            <a:noAutofit/>
          </a:bodyPr>
          <a:lstStyle/>
          <a:p>
            <a:pPr algn="ctr"/>
            <a:r>
              <a:rPr lang="en-US" dirty="0" smtClean="0">
                <a:latin typeface="Aharoni" pitchFamily="2" charset="-79"/>
                <a:cs typeface="Aharoni" pitchFamily="2" charset="-79"/>
              </a:rPr>
              <a:t>Core Standards</a:t>
            </a:r>
            <a:endParaRPr lang="en-US" dirty="0">
              <a:latin typeface="Aharoni" pitchFamily="2" charset="-79"/>
              <a:cs typeface="Aharoni" pitchFamily="2" charset="-79"/>
            </a:endParaRPr>
          </a:p>
        </p:txBody>
      </p:sp>
      <p:sp>
        <p:nvSpPr>
          <p:cNvPr id="4" name="Content Placeholder 3"/>
          <p:cNvSpPr>
            <a:spLocks noGrp="1"/>
          </p:cNvSpPr>
          <p:nvPr>
            <p:ph sz="half" idx="2"/>
          </p:nvPr>
        </p:nvSpPr>
        <p:spPr>
          <a:ln w="28575">
            <a:solidFill>
              <a:schemeClr val="accent3">
                <a:lumMod val="75000"/>
              </a:schemeClr>
            </a:solidFill>
          </a:ln>
        </p:spPr>
        <p:txBody>
          <a:bodyPr>
            <a:normAutofit/>
          </a:bodyPr>
          <a:lstStyle/>
          <a:p>
            <a:pPr>
              <a:buNone/>
            </a:pPr>
            <a:endParaRPr lang="en-US" dirty="0" smtClean="0"/>
          </a:p>
          <a:p>
            <a:pPr>
              <a:buNone/>
            </a:pPr>
            <a:r>
              <a:rPr lang="en-US" dirty="0" smtClean="0">
                <a:solidFill>
                  <a:schemeClr val="tx2"/>
                </a:solidFill>
                <a:latin typeface="Berlin Sans FB Demi" pitchFamily="34" charset="0"/>
              </a:rPr>
              <a:t>2</a:t>
            </a:r>
            <a:r>
              <a:rPr lang="en-US" baseline="30000" dirty="0" smtClean="0">
                <a:solidFill>
                  <a:schemeClr val="tx2"/>
                </a:solidFill>
                <a:latin typeface="Berlin Sans FB Demi" pitchFamily="34" charset="0"/>
              </a:rPr>
              <a:t>nd</a:t>
            </a:r>
            <a:r>
              <a:rPr lang="en-US" dirty="0" smtClean="0">
                <a:solidFill>
                  <a:schemeClr val="tx2"/>
                </a:solidFill>
                <a:latin typeface="Berlin Sans FB Demi" pitchFamily="34" charset="0"/>
              </a:rPr>
              <a:t> Grade Math</a:t>
            </a:r>
          </a:p>
          <a:p>
            <a:pPr>
              <a:buNone/>
            </a:pPr>
            <a:r>
              <a:rPr lang="en-US" dirty="0" smtClean="0">
                <a:solidFill>
                  <a:schemeClr val="tx2"/>
                </a:solidFill>
                <a:latin typeface="Berlin Sans FB Demi" pitchFamily="34" charset="0"/>
              </a:rPr>
              <a:t>Standard 3</a:t>
            </a:r>
          </a:p>
          <a:p>
            <a:pPr>
              <a:buNone/>
            </a:pPr>
            <a:r>
              <a:rPr lang="en-US" dirty="0" smtClean="0">
                <a:solidFill>
                  <a:schemeClr val="tx2"/>
                </a:solidFill>
                <a:latin typeface="Berlin Sans FB Demi" pitchFamily="34" charset="0"/>
              </a:rPr>
              <a:t>Objective </a:t>
            </a:r>
            <a:r>
              <a:rPr lang="en-US" dirty="0" smtClean="0">
                <a:solidFill>
                  <a:schemeClr val="tx2"/>
                </a:solidFill>
                <a:latin typeface="Berlin Sans FB Demi" pitchFamily="34" charset="0"/>
              </a:rPr>
              <a:t>3</a:t>
            </a:r>
          </a:p>
          <a:p>
            <a:pPr>
              <a:buNone/>
            </a:pPr>
            <a:endParaRPr lang="en-US" dirty="0" smtClean="0">
              <a:solidFill>
                <a:schemeClr val="tx2"/>
              </a:solidFill>
              <a:latin typeface="Berlin Sans FB Demi" pitchFamily="34" charset="0"/>
            </a:endParaRPr>
          </a:p>
          <a:p>
            <a:pPr>
              <a:buNone/>
            </a:pPr>
            <a:r>
              <a:rPr lang="en-US" sz="2000" dirty="0" smtClean="0">
                <a:solidFill>
                  <a:schemeClr val="accent6"/>
                </a:solidFill>
                <a:latin typeface="Berlin Sans FB Demi" pitchFamily="34" charset="0"/>
              </a:rPr>
              <a:t>Collect, record, </a:t>
            </a:r>
            <a:r>
              <a:rPr lang="en-US" sz="2000" dirty="0" smtClean="0">
                <a:solidFill>
                  <a:schemeClr val="accent6"/>
                </a:solidFill>
                <a:latin typeface="Berlin Sans FB Demi" pitchFamily="34" charset="0"/>
              </a:rPr>
              <a:t>organize, display</a:t>
            </a:r>
          </a:p>
          <a:p>
            <a:pPr>
              <a:buNone/>
            </a:pPr>
            <a:r>
              <a:rPr lang="en-US" sz="2000" dirty="0" smtClean="0">
                <a:solidFill>
                  <a:schemeClr val="accent6"/>
                </a:solidFill>
                <a:latin typeface="Berlin Sans FB Demi" pitchFamily="34" charset="0"/>
              </a:rPr>
              <a:t>and interpret numerical </a:t>
            </a:r>
            <a:r>
              <a:rPr lang="en-US" sz="2000" dirty="0" smtClean="0">
                <a:solidFill>
                  <a:schemeClr val="accent6"/>
                </a:solidFill>
                <a:latin typeface="Berlin Sans FB Demi" pitchFamily="34" charset="0"/>
              </a:rPr>
              <a:t>data. </a:t>
            </a:r>
            <a:endParaRPr lang="en-US" sz="2000" dirty="0">
              <a:solidFill>
                <a:schemeClr val="accent6"/>
              </a:solidFill>
              <a:latin typeface="Berlin Sans FB Demi" pitchFamily="34" charset="0"/>
            </a:endParaRPr>
          </a:p>
        </p:txBody>
      </p:sp>
      <p:sp>
        <p:nvSpPr>
          <p:cNvPr id="5" name="Text Placeholder 4"/>
          <p:cNvSpPr>
            <a:spLocks noGrp="1"/>
          </p:cNvSpPr>
          <p:nvPr>
            <p:ph type="body" sz="quarter" idx="3"/>
          </p:nvPr>
        </p:nvSpPr>
        <p:spPr/>
        <p:style>
          <a:lnRef idx="2">
            <a:schemeClr val="accent3">
              <a:shade val="50000"/>
            </a:schemeClr>
          </a:lnRef>
          <a:fillRef idx="1">
            <a:schemeClr val="accent3"/>
          </a:fillRef>
          <a:effectRef idx="0">
            <a:schemeClr val="accent3"/>
          </a:effectRef>
          <a:fontRef idx="minor">
            <a:schemeClr val="lt1"/>
          </a:fontRef>
        </p:style>
        <p:txBody>
          <a:bodyPr>
            <a:noAutofit/>
          </a:bodyPr>
          <a:lstStyle/>
          <a:p>
            <a:pPr algn="ctr"/>
            <a:r>
              <a:rPr lang="en-US" dirty="0" smtClean="0">
                <a:latin typeface="Aharoni" pitchFamily="2" charset="-79"/>
                <a:cs typeface="Aharoni" pitchFamily="2" charset="-79"/>
              </a:rPr>
              <a:t>Citations/References </a:t>
            </a:r>
            <a:endParaRPr lang="en-US" dirty="0">
              <a:latin typeface="Aharoni" pitchFamily="2" charset="-79"/>
              <a:cs typeface="Aharoni" pitchFamily="2" charset="-79"/>
            </a:endParaRPr>
          </a:p>
        </p:txBody>
      </p:sp>
      <p:sp>
        <p:nvSpPr>
          <p:cNvPr id="6" name="Content Placeholder 5"/>
          <p:cNvSpPr>
            <a:spLocks noGrp="1"/>
          </p:cNvSpPr>
          <p:nvPr>
            <p:ph sz="quarter" idx="4"/>
          </p:nvPr>
        </p:nvSpPr>
        <p:spPr>
          <a:ln w="28575">
            <a:solidFill>
              <a:schemeClr val="accent3">
                <a:lumMod val="75000"/>
              </a:schemeClr>
            </a:solidFill>
          </a:ln>
        </p:spPr>
        <p:txBody>
          <a:bodyPr/>
          <a:lstStyle/>
          <a:p>
            <a:pPr>
              <a:buNone/>
            </a:pPr>
            <a:r>
              <a:rPr lang="en-US" sz="1400" dirty="0" smtClean="0">
                <a:latin typeface="Aharoni" pitchFamily="2" charset="-79"/>
                <a:cs typeface="Aharoni" pitchFamily="2" charset="-79"/>
                <a:hlinkClick r:id="rId2"/>
              </a:rPr>
              <a:t>www.uen.org</a:t>
            </a:r>
            <a:r>
              <a:rPr lang="en-US" sz="1400" dirty="0" smtClean="0">
                <a:latin typeface="Aharoni" pitchFamily="2" charset="-79"/>
                <a:cs typeface="Aharoni" pitchFamily="2" charset="-79"/>
              </a:rPr>
              <a:t> </a:t>
            </a:r>
            <a:r>
              <a:rPr lang="en-US" sz="1400" dirty="0" smtClean="0">
                <a:latin typeface="Aharoni" pitchFamily="2" charset="-79"/>
                <a:cs typeface="Aharoni" pitchFamily="2" charset="-79"/>
              </a:rPr>
              <a:t> </a:t>
            </a:r>
          </a:p>
          <a:p>
            <a:pPr>
              <a:buNone/>
            </a:pPr>
            <a:r>
              <a:rPr lang="en-US" sz="1400" dirty="0" smtClean="0">
                <a:latin typeface="Aharoni" pitchFamily="2" charset="-79"/>
                <a:cs typeface="Aharoni" pitchFamily="2" charset="-79"/>
              </a:rPr>
              <a:t>Where </a:t>
            </a:r>
            <a:r>
              <a:rPr lang="en-US" sz="1400" dirty="0" smtClean="0">
                <a:latin typeface="Aharoni" pitchFamily="2" charset="-79"/>
                <a:cs typeface="Aharoni" pitchFamily="2" charset="-79"/>
              </a:rPr>
              <a:t>Do I Fit on the Graph?</a:t>
            </a:r>
          </a:p>
          <a:p>
            <a:pPr>
              <a:buNone/>
            </a:pPr>
            <a:endParaRPr lang="en-US" sz="1400" dirty="0" smtClean="0">
              <a:latin typeface="Aharoni" pitchFamily="2" charset="-79"/>
              <a:cs typeface="Aharoni" pitchFamily="2" charset="-79"/>
            </a:endParaRPr>
          </a:p>
          <a:p>
            <a:pPr>
              <a:buNone/>
            </a:pPr>
            <a:r>
              <a:rPr lang="en-US" sz="1400" dirty="0" smtClean="0">
                <a:latin typeface="Aharoni" pitchFamily="2" charset="-79"/>
                <a:cs typeface="Aharoni" pitchFamily="2" charset="-79"/>
                <a:hlinkClick r:id="rId3"/>
              </a:rPr>
              <a:t>www.eduplace.com</a:t>
            </a:r>
            <a:r>
              <a:rPr lang="en-US" sz="1400" dirty="0" smtClean="0">
                <a:latin typeface="Aharoni" pitchFamily="2" charset="-79"/>
                <a:cs typeface="Aharoni" pitchFamily="2" charset="-79"/>
              </a:rPr>
              <a:t> </a:t>
            </a:r>
            <a:r>
              <a:rPr lang="en-US" sz="1400" dirty="0" smtClean="0">
                <a:latin typeface="Aharoni" pitchFamily="2" charset="-79"/>
                <a:cs typeface="Aharoni" pitchFamily="2" charset="-79"/>
              </a:rPr>
              <a:t> </a:t>
            </a:r>
          </a:p>
          <a:p>
            <a:pPr>
              <a:buNone/>
            </a:pPr>
            <a:r>
              <a:rPr lang="en-US" sz="1400" dirty="0" smtClean="0">
                <a:latin typeface="Aharoni" pitchFamily="2" charset="-79"/>
                <a:cs typeface="Aharoni" pitchFamily="2" charset="-79"/>
              </a:rPr>
              <a:t>Graphing </a:t>
            </a:r>
            <a:r>
              <a:rPr lang="en-US" sz="1400" dirty="0" smtClean="0">
                <a:latin typeface="Aharoni" pitchFamily="2" charset="-79"/>
                <a:cs typeface="Aharoni" pitchFamily="2" charset="-79"/>
              </a:rPr>
              <a:t>Data Overview</a:t>
            </a:r>
          </a:p>
          <a:p>
            <a:pPr>
              <a:buNone/>
            </a:pPr>
            <a:endParaRPr lang="en-US" sz="1400" dirty="0" smtClean="0">
              <a:latin typeface="Aharoni" pitchFamily="2" charset="-79"/>
              <a:cs typeface="Aharoni" pitchFamily="2" charset="-79"/>
            </a:endParaRPr>
          </a:p>
          <a:p>
            <a:pPr>
              <a:buNone/>
            </a:pPr>
            <a:r>
              <a:rPr lang="en-US" sz="1400" dirty="0" smtClean="0">
                <a:latin typeface="Aharoni" pitchFamily="2" charset="-79"/>
                <a:cs typeface="Aharoni" pitchFamily="2" charset="-79"/>
                <a:hlinkClick r:id="rId4"/>
              </a:rPr>
              <a:t>www.mytestbook.com</a:t>
            </a:r>
            <a:r>
              <a:rPr lang="en-US" sz="1400" dirty="0" smtClean="0">
                <a:latin typeface="Aharoni" pitchFamily="2" charset="-79"/>
                <a:cs typeface="Aharoni" pitchFamily="2" charset="-79"/>
              </a:rPr>
              <a:t> </a:t>
            </a:r>
            <a:r>
              <a:rPr lang="en-US" sz="1400" dirty="0" smtClean="0">
                <a:latin typeface="Aharoni" pitchFamily="2" charset="-79"/>
                <a:cs typeface="Aharoni" pitchFamily="2" charset="-79"/>
              </a:rPr>
              <a:t> </a:t>
            </a:r>
          </a:p>
          <a:p>
            <a:pPr>
              <a:buNone/>
            </a:pPr>
            <a:r>
              <a:rPr lang="en-US" sz="1400" dirty="0" smtClean="0">
                <a:latin typeface="Aharoni" pitchFamily="2" charset="-79"/>
                <a:cs typeface="Aharoni" pitchFamily="2" charset="-79"/>
              </a:rPr>
              <a:t>Tally </a:t>
            </a:r>
            <a:r>
              <a:rPr lang="en-US" sz="1400" dirty="0" smtClean="0">
                <a:latin typeface="Aharoni" pitchFamily="2" charset="-79"/>
                <a:cs typeface="Aharoni" pitchFamily="2" charset="-79"/>
              </a:rPr>
              <a:t>Charts</a:t>
            </a:r>
          </a:p>
          <a:p>
            <a:pPr>
              <a:buNone/>
            </a:pPr>
            <a:endParaRPr lang="en-US" sz="1400" dirty="0" smtClean="0"/>
          </a:p>
          <a:p>
            <a:pPr>
              <a:buNone/>
            </a:pPr>
            <a:r>
              <a:rPr lang="en-US" sz="1400" dirty="0" smtClean="0">
                <a:latin typeface="Aharoni" pitchFamily="2" charset="-79"/>
                <a:cs typeface="Aharoni" pitchFamily="2" charset="-79"/>
                <a:hlinkClick r:id="rId5"/>
              </a:rPr>
              <a:t>www.nlvm.usu.edu</a:t>
            </a:r>
            <a:r>
              <a:rPr lang="en-US" sz="1400" dirty="0" smtClean="0">
                <a:latin typeface="Aharoni" pitchFamily="2" charset="-79"/>
                <a:cs typeface="Aharoni" pitchFamily="2" charset="-79"/>
              </a:rPr>
              <a:t> </a:t>
            </a:r>
          </a:p>
          <a:p>
            <a:pPr>
              <a:buNone/>
            </a:pPr>
            <a:r>
              <a:rPr lang="en-US" sz="1400" dirty="0" smtClean="0">
                <a:latin typeface="Aharoni" pitchFamily="2" charset="-79"/>
                <a:cs typeface="Aharoni" pitchFamily="2" charset="-79"/>
              </a:rPr>
              <a:t>Natural Library of Virtual Manipulatives</a:t>
            </a:r>
          </a:p>
          <a:p>
            <a:pPr>
              <a:buNone/>
            </a:pPr>
            <a:endParaRPr lang="en-US" sz="1400" dirty="0" smtClean="0">
              <a:latin typeface="Aharoni" pitchFamily="2" charset="-79"/>
              <a:cs typeface="Aharoni" pitchFamily="2" charset="-79"/>
            </a:endParaRPr>
          </a:p>
          <a:p>
            <a:pPr>
              <a:buNone/>
            </a:pPr>
            <a:r>
              <a:rPr lang="en-US" sz="1400" dirty="0" smtClean="0">
                <a:latin typeface="Aharoni" pitchFamily="2" charset="-79"/>
                <a:cs typeface="Aharoni" pitchFamily="2" charset="-79"/>
                <a:hlinkClick r:id="rId6"/>
              </a:rPr>
              <a:t>www.youtube.com</a:t>
            </a:r>
            <a:r>
              <a:rPr lang="en-US" sz="1400" dirty="0" smtClean="0">
                <a:latin typeface="Aharoni" pitchFamily="2" charset="-79"/>
                <a:cs typeface="Aharoni" pitchFamily="2" charset="-79"/>
              </a:rPr>
              <a:t> </a:t>
            </a:r>
          </a:p>
          <a:p>
            <a:pPr>
              <a:buNone/>
            </a:pPr>
            <a:r>
              <a:rPr lang="en-US" sz="1400" dirty="0" smtClean="0">
                <a:latin typeface="Aharoni" pitchFamily="2" charset="-79"/>
                <a:cs typeface="Aharoni" pitchFamily="2" charset="-79"/>
              </a:rPr>
              <a:t>What a Graph: Video</a:t>
            </a:r>
            <a:endParaRPr lang="en-US" sz="1400" dirty="0" smtClean="0">
              <a:latin typeface="Aharoni" pitchFamily="2" charset="-79"/>
              <a:cs typeface="Aharoni" pitchFamily="2" charset="-79"/>
            </a:endParaRPr>
          </a:p>
          <a:p>
            <a:pPr>
              <a:buNone/>
            </a:pPr>
            <a:endParaRPr lang="en-US" sz="1400" dirty="0" smtClean="0"/>
          </a:p>
          <a:p>
            <a:pPr>
              <a:buNone/>
            </a:pPr>
            <a:endParaRPr lang="en-US" dirty="0" smtClean="0"/>
          </a:p>
          <a:p>
            <a:pPr>
              <a:buNone/>
            </a:pPr>
            <a:endParaRPr lang="en-US" dirty="0" smtClean="0"/>
          </a:p>
        </p:txBody>
      </p:sp>
      <p:sp>
        <p:nvSpPr>
          <p:cNvPr id="11" name="Action Button: Return 10">
            <a:hlinkClick r:id="rId7" action="ppaction://hlinksldjump" highlightClick="1"/>
          </p:cNvPr>
          <p:cNvSpPr/>
          <p:nvPr/>
        </p:nvSpPr>
        <p:spPr>
          <a:xfrm>
            <a:off x="8229600" y="6248400"/>
            <a:ext cx="731520" cy="457200"/>
          </a:xfrm>
          <a:prstGeom prst="actionButtonRetur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p:spPr>
        <p:style>
          <a:lnRef idx="2">
            <a:schemeClr val="accent1">
              <a:shade val="50000"/>
            </a:schemeClr>
          </a:lnRef>
          <a:fillRef idx="1">
            <a:schemeClr val="accent1"/>
          </a:fillRef>
          <a:effectRef idx="0">
            <a:schemeClr val="accent1"/>
          </a:effectRef>
          <a:fontRef idx="minor">
            <a:schemeClr val="lt1"/>
          </a:fontRef>
        </p:style>
        <p:txBody>
          <a:bodyPr>
            <a:normAutofit/>
          </a:bodyPr>
          <a:lstStyle/>
          <a:p>
            <a:r>
              <a:rPr lang="en-US" sz="3200" b="1" dirty="0" smtClean="0">
                <a:latin typeface="Berlin Sans FB Demi" pitchFamily="34" charset="0"/>
              </a:rPr>
              <a:t>What You Need to Know About Graphing:</a:t>
            </a:r>
            <a:endParaRPr lang="en-US" sz="3200" b="1" dirty="0">
              <a:latin typeface="Berlin Sans FB Demi" pitchFamily="34" charset="0"/>
            </a:endParaRPr>
          </a:p>
        </p:txBody>
      </p:sp>
      <p:sp>
        <p:nvSpPr>
          <p:cNvPr id="3" name="Content Placeholder 2"/>
          <p:cNvSpPr>
            <a:spLocks noGrp="1"/>
          </p:cNvSpPr>
          <p:nvPr>
            <p:ph idx="1"/>
          </p:nvPr>
        </p:nvSpPr>
        <p:spPr>
          <a:xfrm>
            <a:off x="457200" y="1447800"/>
            <a:ext cx="8382000" cy="5105400"/>
          </a:xfrm>
        </p:spPr>
        <p:txBody>
          <a:bodyPr>
            <a:normAutofit fontScale="47500" lnSpcReduction="20000"/>
          </a:bodyPr>
          <a:lstStyle/>
          <a:p>
            <a:pPr>
              <a:buNone/>
            </a:pPr>
            <a:endParaRPr lang="en-US" dirty="0" smtClean="0">
              <a:solidFill>
                <a:schemeClr val="accent6"/>
              </a:solidFill>
              <a:latin typeface="GrilledCheese BTN Cn" pitchFamily="34" charset="0"/>
            </a:endParaRPr>
          </a:p>
          <a:p>
            <a:pPr>
              <a:buNone/>
            </a:pPr>
            <a:endParaRPr lang="en-US" dirty="0" smtClean="0">
              <a:solidFill>
                <a:schemeClr val="accent6"/>
              </a:solidFill>
              <a:latin typeface="GrilledCheese BTN Cn" pitchFamily="34" charset="0"/>
            </a:endParaRPr>
          </a:p>
          <a:p>
            <a:pPr>
              <a:buNone/>
            </a:pPr>
            <a:endParaRPr lang="en-US" b="1" dirty="0" smtClean="0">
              <a:solidFill>
                <a:srgbClr val="00B050"/>
              </a:solidFill>
              <a:latin typeface="Tempus Sans ITC" pitchFamily="82" charset="0"/>
            </a:endParaRPr>
          </a:p>
          <a:p>
            <a:pPr>
              <a:buNone/>
            </a:pPr>
            <a:endParaRPr lang="en-US" b="1" dirty="0" smtClean="0">
              <a:solidFill>
                <a:srgbClr val="00B050"/>
              </a:solidFill>
              <a:latin typeface="Tempus Sans ITC" pitchFamily="82" charset="0"/>
            </a:endParaRPr>
          </a:p>
          <a:p>
            <a:pPr>
              <a:buNone/>
            </a:pPr>
            <a:endParaRPr lang="en-US" b="1" dirty="0" smtClean="0">
              <a:solidFill>
                <a:srgbClr val="00B050"/>
              </a:solidFill>
              <a:latin typeface="Tempus Sans ITC" pitchFamily="82" charset="0"/>
            </a:endParaRPr>
          </a:p>
          <a:p>
            <a:pPr>
              <a:buNone/>
            </a:pPr>
            <a:r>
              <a:rPr lang="en-US" b="1" dirty="0" smtClean="0">
                <a:solidFill>
                  <a:srgbClr val="00B050"/>
                </a:solidFill>
                <a:latin typeface="Tempus Sans ITC" pitchFamily="82" charset="0"/>
              </a:rPr>
              <a:t>         	</a:t>
            </a:r>
            <a:r>
              <a:rPr lang="en-US" b="1" dirty="0" smtClean="0">
                <a:solidFill>
                  <a:srgbClr val="00B050"/>
                </a:solidFill>
                <a:latin typeface="Tempus Sans ITC" pitchFamily="82" charset="0"/>
              </a:rPr>
              <a:t> </a:t>
            </a:r>
            <a:r>
              <a:rPr lang="en-US" b="1" dirty="0" smtClean="0">
                <a:solidFill>
                  <a:srgbClr val="00B050"/>
                </a:solidFill>
                <a:latin typeface="Tempus Sans ITC" pitchFamily="82" charset="0"/>
              </a:rPr>
              <a:t>															</a:t>
            </a:r>
          </a:p>
          <a:p>
            <a:pPr>
              <a:buNone/>
            </a:pPr>
            <a:r>
              <a:rPr lang="en-US" b="1" dirty="0" smtClean="0">
                <a:solidFill>
                  <a:schemeClr val="accent3">
                    <a:lumMod val="75000"/>
                  </a:schemeClr>
                </a:solidFill>
                <a:latin typeface="Tempus Sans ITC" pitchFamily="82" charset="0"/>
              </a:rPr>
              <a:t> </a:t>
            </a:r>
            <a:r>
              <a:rPr lang="en-US" b="1" dirty="0" smtClean="0">
                <a:solidFill>
                  <a:schemeClr val="accent3">
                    <a:lumMod val="75000"/>
                  </a:schemeClr>
                </a:solidFill>
                <a:latin typeface="Tempus Sans ITC" pitchFamily="82" charset="0"/>
              </a:rPr>
              <a:t>            </a:t>
            </a:r>
            <a:r>
              <a:rPr lang="en-US" b="1" dirty="0" smtClean="0">
                <a:solidFill>
                  <a:schemeClr val="accent3">
                    <a:lumMod val="75000"/>
                  </a:schemeClr>
                </a:solidFill>
                <a:latin typeface="Tempus Sans ITC" pitchFamily="82" charset="0"/>
              </a:rPr>
              <a:t>What is a Graph?</a:t>
            </a:r>
            <a:r>
              <a:rPr lang="en-US" b="1" dirty="0" smtClean="0">
                <a:solidFill>
                  <a:srgbClr val="00B050"/>
                </a:solidFill>
                <a:latin typeface="Tempus Sans ITC" pitchFamily="82" charset="0"/>
              </a:rPr>
              <a:t>	                                                </a:t>
            </a:r>
            <a:r>
              <a:rPr lang="en-US" b="1" dirty="0" smtClean="0">
                <a:solidFill>
                  <a:schemeClr val="accent1"/>
                </a:solidFill>
                <a:latin typeface="Tempus Sans ITC" pitchFamily="82" charset="0"/>
              </a:rPr>
              <a:t>Collecting </a:t>
            </a:r>
            <a:r>
              <a:rPr lang="en-US" b="1" dirty="0" smtClean="0">
                <a:solidFill>
                  <a:schemeClr val="accent1"/>
                </a:solidFill>
                <a:latin typeface="Tempus Sans ITC" pitchFamily="82" charset="0"/>
              </a:rPr>
              <a:t>and Organizing Data</a:t>
            </a:r>
          </a:p>
          <a:p>
            <a:pPr>
              <a:buNone/>
            </a:pPr>
            <a:r>
              <a:rPr lang="en-US" b="1" dirty="0" smtClean="0">
                <a:solidFill>
                  <a:srgbClr val="00B050"/>
                </a:solidFill>
                <a:latin typeface="Tempus Sans ITC" pitchFamily="82" charset="0"/>
              </a:rPr>
              <a:t>				</a:t>
            </a:r>
          </a:p>
          <a:p>
            <a:pPr>
              <a:buNone/>
            </a:pPr>
            <a:endParaRPr lang="en-US" b="1" dirty="0" smtClean="0">
              <a:solidFill>
                <a:srgbClr val="00B050"/>
              </a:solidFill>
              <a:latin typeface="Tempus Sans ITC" pitchFamily="82" charset="0"/>
            </a:endParaRPr>
          </a:p>
          <a:p>
            <a:pPr>
              <a:buNone/>
            </a:pPr>
            <a:r>
              <a:rPr lang="en-US" b="1" dirty="0" smtClean="0">
                <a:solidFill>
                  <a:srgbClr val="00B050"/>
                </a:solidFill>
                <a:latin typeface="Tempus Sans ITC" pitchFamily="82" charset="0"/>
              </a:rPr>
              <a:t>	</a:t>
            </a:r>
            <a:r>
              <a:rPr lang="en-US" b="1" dirty="0" smtClean="0">
                <a:solidFill>
                  <a:srgbClr val="00B050"/>
                </a:solidFill>
                <a:latin typeface="Tempus Sans ITC" pitchFamily="82" charset="0"/>
              </a:rPr>
              <a:t>			</a:t>
            </a:r>
          </a:p>
          <a:p>
            <a:pPr>
              <a:buNone/>
            </a:pPr>
            <a:r>
              <a:rPr lang="en-US" b="1" dirty="0" smtClean="0">
                <a:solidFill>
                  <a:srgbClr val="00B050"/>
                </a:solidFill>
                <a:latin typeface="Tempus Sans ITC" pitchFamily="82" charset="0"/>
              </a:rPr>
              <a:t>                                                   </a:t>
            </a:r>
            <a:r>
              <a:rPr lang="en-US" b="1" dirty="0" smtClean="0">
                <a:solidFill>
                  <a:schemeClr val="accent6"/>
                </a:solidFill>
                <a:latin typeface="Tempus Sans ITC" pitchFamily="82" charset="0"/>
              </a:rPr>
              <a:t> </a:t>
            </a:r>
            <a:r>
              <a:rPr lang="en-US" b="1" dirty="0" smtClean="0">
                <a:solidFill>
                  <a:schemeClr val="accent6"/>
                </a:solidFill>
                <a:latin typeface="Tempus Sans ITC" pitchFamily="82" charset="0"/>
              </a:rPr>
              <a:t>Ideas of What You Can Graph</a:t>
            </a:r>
            <a:endParaRPr lang="en-US" b="1" dirty="0" smtClean="0">
              <a:solidFill>
                <a:srgbClr val="00B050"/>
              </a:solidFill>
              <a:latin typeface="Tempus Sans ITC" pitchFamily="82" charset="0"/>
            </a:endParaRPr>
          </a:p>
          <a:p>
            <a:pPr>
              <a:buNone/>
            </a:pPr>
            <a:endParaRPr lang="en-US" b="1" dirty="0" smtClean="0">
              <a:solidFill>
                <a:srgbClr val="00B050"/>
              </a:solidFill>
              <a:latin typeface="Tempus Sans ITC" pitchFamily="82" charset="0"/>
            </a:endParaRPr>
          </a:p>
          <a:p>
            <a:pPr>
              <a:buNone/>
            </a:pPr>
            <a:r>
              <a:rPr lang="en-US" b="1" dirty="0" smtClean="0">
                <a:solidFill>
                  <a:srgbClr val="00B050"/>
                </a:solidFill>
                <a:latin typeface="Tempus Sans ITC" pitchFamily="82" charset="0"/>
              </a:rPr>
              <a:t>				</a:t>
            </a:r>
            <a:endParaRPr lang="en-US" b="1" dirty="0" smtClean="0">
              <a:solidFill>
                <a:schemeClr val="accent6"/>
              </a:solidFill>
              <a:latin typeface="Tempus Sans ITC" pitchFamily="82" charset="0"/>
            </a:endParaRPr>
          </a:p>
          <a:p>
            <a:pPr>
              <a:buNone/>
            </a:pPr>
            <a:r>
              <a:rPr lang="en-US" b="1" dirty="0" smtClean="0">
                <a:solidFill>
                  <a:schemeClr val="accent6"/>
                </a:solidFill>
                <a:latin typeface="Tempus Sans ITC" pitchFamily="82" charset="0"/>
              </a:rPr>
              <a:t>					</a:t>
            </a:r>
          </a:p>
          <a:p>
            <a:pPr>
              <a:buNone/>
            </a:pPr>
            <a:endParaRPr lang="en-US" dirty="0" smtClean="0"/>
          </a:p>
          <a:p>
            <a:pPr>
              <a:buNone/>
            </a:pPr>
            <a:r>
              <a:rPr lang="en-US" b="1" dirty="0" smtClean="0">
                <a:solidFill>
                  <a:schemeClr val="accent2"/>
                </a:solidFill>
                <a:latin typeface="Tempus Sans ITC" pitchFamily="82" charset="0"/>
              </a:rPr>
              <a:t>        </a:t>
            </a:r>
            <a:endParaRPr lang="en-US" dirty="0" smtClean="0">
              <a:latin typeface="GrilledCheese BTN Cn" pitchFamily="34" charset="0"/>
            </a:endParaRPr>
          </a:p>
          <a:p>
            <a:pPr>
              <a:buNone/>
            </a:pPr>
            <a:r>
              <a:rPr lang="en-US" b="1" dirty="0" smtClean="0">
                <a:solidFill>
                  <a:schemeClr val="accent4"/>
                </a:solidFill>
                <a:latin typeface="Tempus Sans ITC" pitchFamily="82" charset="0"/>
              </a:rPr>
              <a:t>	</a:t>
            </a:r>
            <a:endParaRPr lang="en-US" b="1" dirty="0" smtClean="0">
              <a:solidFill>
                <a:schemeClr val="accent2"/>
              </a:solidFill>
              <a:latin typeface="Tempus Sans ITC" pitchFamily="82" charset="0"/>
            </a:endParaRPr>
          </a:p>
          <a:p>
            <a:pPr>
              <a:buNone/>
            </a:pPr>
            <a:r>
              <a:rPr lang="en-US" b="1" dirty="0" smtClean="0">
                <a:solidFill>
                  <a:schemeClr val="accent4"/>
                </a:solidFill>
                <a:latin typeface="Tempus Sans ITC" pitchFamily="82" charset="0"/>
              </a:rPr>
              <a:t>	</a:t>
            </a:r>
            <a:r>
              <a:rPr lang="en-US" b="1" dirty="0" smtClean="0">
                <a:solidFill>
                  <a:schemeClr val="accent2"/>
                </a:solidFill>
                <a:latin typeface="Tempus Sans ITC" pitchFamily="82" charset="0"/>
              </a:rPr>
              <a:t> </a:t>
            </a:r>
            <a:r>
              <a:rPr lang="en-US" b="1" dirty="0" smtClean="0">
                <a:solidFill>
                  <a:schemeClr val="accent2"/>
                </a:solidFill>
                <a:latin typeface="Tempus Sans ITC" pitchFamily="82" charset="0"/>
              </a:rPr>
              <a:t>    </a:t>
            </a:r>
            <a:r>
              <a:rPr lang="en-US" b="1" dirty="0" smtClean="0">
                <a:solidFill>
                  <a:schemeClr val="accent4"/>
                </a:solidFill>
                <a:latin typeface="Tempus Sans ITC" pitchFamily="82" charset="0"/>
              </a:rPr>
              <a:t> </a:t>
            </a:r>
            <a:r>
              <a:rPr lang="en-US" b="1" dirty="0" smtClean="0">
                <a:solidFill>
                  <a:schemeClr val="accent4"/>
                </a:solidFill>
                <a:latin typeface="Tempus Sans ITC" pitchFamily="82" charset="0"/>
              </a:rPr>
              <a:t>How to Graph 	</a:t>
            </a:r>
            <a:r>
              <a:rPr lang="en-US" b="1" dirty="0" smtClean="0">
                <a:solidFill>
                  <a:schemeClr val="accent4"/>
                </a:solidFill>
                <a:latin typeface="Tempus Sans ITC" pitchFamily="82" charset="0"/>
              </a:rPr>
              <a:t>            </a:t>
            </a:r>
            <a:r>
              <a:rPr lang="en-US" b="1" dirty="0" smtClean="0">
                <a:solidFill>
                  <a:schemeClr val="accent4"/>
                </a:solidFill>
                <a:latin typeface="Tempus Sans ITC" pitchFamily="82" charset="0"/>
              </a:rPr>
              <a:t>		</a:t>
            </a:r>
            <a:r>
              <a:rPr lang="en-US" b="1" dirty="0" smtClean="0">
                <a:solidFill>
                  <a:schemeClr val="accent4"/>
                </a:solidFill>
                <a:latin typeface="Tempus Sans ITC" pitchFamily="82" charset="0"/>
              </a:rPr>
              <a:t>	</a:t>
            </a:r>
            <a:r>
              <a:rPr lang="en-US" b="1" dirty="0" smtClean="0">
                <a:solidFill>
                  <a:schemeClr val="accent4"/>
                </a:solidFill>
                <a:latin typeface="Tempus Sans ITC" pitchFamily="82" charset="0"/>
              </a:rPr>
              <a:t>             </a:t>
            </a:r>
            <a:r>
              <a:rPr lang="en-US" b="1" dirty="0" smtClean="0">
                <a:solidFill>
                  <a:schemeClr val="accent2"/>
                </a:solidFill>
                <a:latin typeface="Tempus Sans ITC" pitchFamily="82" charset="0"/>
              </a:rPr>
              <a:t>Different </a:t>
            </a:r>
            <a:r>
              <a:rPr lang="en-US" b="1" dirty="0" smtClean="0">
                <a:solidFill>
                  <a:schemeClr val="accent2"/>
                </a:solidFill>
                <a:latin typeface="Tempus Sans ITC" pitchFamily="82" charset="0"/>
              </a:rPr>
              <a:t>Kinds of Graphs </a:t>
            </a:r>
            <a:r>
              <a:rPr lang="en-US" b="1" dirty="0" smtClean="0">
                <a:solidFill>
                  <a:schemeClr val="accent4"/>
                </a:solidFill>
                <a:latin typeface="Tempus Sans ITC" pitchFamily="82" charset="0"/>
              </a:rPr>
              <a:t>	</a:t>
            </a:r>
            <a:endParaRPr lang="en-US" b="1" dirty="0" smtClean="0">
              <a:solidFill>
                <a:schemeClr val="accent4"/>
              </a:solidFill>
              <a:latin typeface="Tempus Sans ITC" pitchFamily="82" charset="0"/>
            </a:endParaRPr>
          </a:p>
          <a:p>
            <a:pPr>
              <a:buNone/>
            </a:pPr>
            <a:endParaRPr lang="en-US" dirty="0" smtClean="0">
              <a:latin typeface="GrilledCheese BTN Cn" pitchFamily="34" charset="0"/>
            </a:endParaRPr>
          </a:p>
          <a:p>
            <a:pPr>
              <a:buNone/>
            </a:pPr>
            <a:endParaRPr lang="en-US" sz="1400" dirty="0" smtClean="0">
              <a:solidFill>
                <a:schemeClr val="accent2"/>
              </a:solidFill>
              <a:latin typeface="GrilledCheese BTN Cn" pitchFamily="34" charset="0"/>
            </a:endParaRPr>
          </a:p>
          <a:p>
            <a:pPr>
              <a:buNone/>
            </a:pPr>
            <a:endParaRPr lang="en-US" sz="1400" dirty="0" smtClean="0">
              <a:solidFill>
                <a:schemeClr val="accent2"/>
              </a:solidFill>
              <a:latin typeface="GrilledCheese BTN Cn" pitchFamily="34" charset="0"/>
            </a:endParaRPr>
          </a:p>
          <a:p>
            <a:pPr algn="ctr">
              <a:buNone/>
            </a:pPr>
            <a:endParaRPr lang="en-US" sz="1400" dirty="0" smtClean="0">
              <a:solidFill>
                <a:srgbClr val="0070C0"/>
              </a:solidFill>
              <a:latin typeface="Aharoni" pitchFamily="2" charset="-79"/>
              <a:cs typeface="Aharoni" pitchFamily="2" charset="-79"/>
            </a:endParaRPr>
          </a:p>
          <a:p>
            <a:pPr algn="ctr">
              <a:buNone/>
            </a:pPr>
            <a:r>
              <a:rPr lang="en-US" sz="2500" dirty="0" smtClean="0">
                <a:solidFill>
                  <a:schemeClr val="tx2"/>
                </a:solidFill>
                <a:latin typeface="Aharoni" pitchFamily="2" charset="-79"/>
                <a:cs typeface="Aharoni" pitchFamily="2" charset="-79"/>
              </a:rPr>
              <a:t>(Click on one of the icons above to learn about graphing)</a:t>
            </a:r>
          </a:p>
          <a:p>
            <a:pPr algn="ctr">
              <a:buNone/>
            </a:pPr>
            <a:endParaRPr lang="en-US" sz="1400" dirty="0" smtClean="0">
              <a:solidFill>
                <a:schemeClr val="accent2"/>
              </a:solidFill>
              <a:latin typeface="GrilledCheese BTN Cn" pitchFamily="34" charset="0"/>
            </a:endParaRPr>
          </a:p>
          <a:p>
            <a:pPr algn="r">
              <a:buNone/>
            </a:pPr>
            <a:endParaRPr lang="en-US" dirty="0" smtClean="0"/>
          </a:p>
          <a:p>
            <a:pPr>
              <a:buNone/>
            </a:pPr>
            <a:endParaRPr lang="en-US" dirty="0" smtClean="0"/>
          </a:p>
          <a:p>
            <a:pPr>
              <a:buNone/>
            </a:pPr>
            <a:endParaRPr lang="en-US" dirty="0" smtClean="0"/>
          </a:p>
          <a:p>
            <a:pPr>
              <a:buNone/>
            </a:pPr>
            <a:endParaRPr lang="en-US" dirty="0"/>
          </a:p>
        </p:txBody>
      </p:sp>
      <p:pic>
        <p:nvPicPr>
          <p:cNvPr id="2050" name="Picture 2" descr="C:\Users\klarich\AppData\Local\Microsoft\Windows\Temporary Internet Files\Content.IE5\EF0VM2AV\MC900334364[1].wmf">
            <a:hlinkClick r:id="rId2" action="ppaction://hlinksldjump"/>
          </p:cNvPr>
          <p:cNvPicPr>
            <a:picLocks noChangeAspect="1" noChangeArrowheads="1"/>
          </p:cNvPicPr>
          <p:nvPr/>
        </p:nvPicPr>
        <p:blipFill>
          <a:blip r:embed="rId3" cstate="print"/>
          <a:srcRect/>
          <a:stretch>
            <a:fillRect/>
          </a:stretch>
        </p:blipFill>
        <p:spPr bwMode="auto">
          <a:xfrm>
            <a:off x="3733800" y="2590800"/>
            <a:ext cx="1140671" cy="1188720"/>
          </a:xfrm>
          <a:prstGeom prst="rect">
            <a:avLst/>
          </a:prstGeom>
          <a:noFill/>
          <a:ln w="57150">
            <a:solidFill>
              <a:schemeClr val="accent6"/>
            </a:solidFill>
          </a:ln>
        </p:spPr>
      </p:pic>
      <p:pic>
        <p:nvPicPr>
          <p:cNvPr id="2051" name="Picture 3" descr="C:\Users\klarich\AppData\Local\Microsoft\Windows\Temporary Internet Files\Content.IE5\7AW0UV73\MC900340878[1].wmf">
            <a:hlinkClick r:id="rId4" action="ppaction://hlinksldjump"/>
          </p:cNvPr>
          <p:cNvPicPr>
            <a:picLocks noChangeAspect="1" noChangeArrowheads="1"/>
          </p:cNvPicPr>
          <p:nvPr/>
        </p:nvPicPr>
        <p:blipFill>
          <a:blip r:embed="rId5" cstate="print"/>
          <a:srcRect/>
          <a:stretch>
            <a:fillRect/>
          </a:stretch>
        </p:blipFill>
        <p:spPr bwMode="auto">
          <a:xfrm>
            <a:off x="1143000" y="4038600"/>
            <a:ext cx="1280160" cy="1280160"/>
          </a:xfrm>
          <a:prstGeom prst="rect">
            <a:avLst/>
          </a:prstGeom>
          <a:noFill/>
          <a:ln w="57150">
            <a:solidFill>
              <a:schemeClr val="accent4"/>
            </a:solidFill>
          </a:ln>
        </p:spPr>
      </p:pic>
      <p:pic>
        <p:nvPicPr>
          <p:cNvPr id="2054" name="Picture 6" descr="C:\Users\klarich\AppData\Local\Microsoft\Windows\Temporary Internet Files\Content.IE5\Q474D1IF\MC900230509[1].wmf">
            <a:hlinkClick r:id="rId6" action="ppaction://hlinksldjump"/>
          </p:cNvPr>
          <p:cNvPicPr>
            <a:picLocks noChangeAspect="1" noChangeArrowheads="1"/>
          </p:cNvPicPr>
          <p:nvPr/>
        </p:nvPicPr>
        <p:blipFill>
          <a:blip r:embed="rId7" cstate="print"/>
          <a:srcRect/>
          <a:stretch>
            <a:fillRect/>
          </a:stretch>
        </p:blipFill>
        <p:spPr bwMode="auto">
          <a:xfrm>
            <a:off x="6324600" y="1676400"/>
            <a:ext cx="1187170" cy="1188720"/>
          </a:xfrm>
          <a:prstGeom prst="rect">
            <a:avLst/>
          </a:prstGeom>
          <a:noFill/>
          <a:ln w="57150">
            <a:solidFill>
              <a:schemeClr val="accent1"/>
            </a:solidFill>
          </a:ln>
        </p:spPr>
      </p:pic>
      <p:pic>
        <p:nvPicPr>
          <p:cNvPr id="2056" name="Picture 8" descr="C:\Users\klarich\AppData\Local\Microsoft\Windows\Temporary Internet Files\Content.IE5\VSEL9A7T\MP900402794[1].jpg">
            <a:hlinkClick r:id="rId8" action="ppaction://hlinksldjump"/>
          </p:cNvPr>
          <p:cNvPicPr>
            <a:picLocks noChangeAspect="1" noChangeArrowheads="1"/>
          </p:cNvPicPr>
          <p:nvPr/>
        </p:nvPicPr>
        <p:blipFill>
          <a:blip r:embed="rId9" cstate="print"/>
          <a:srcRect/>
          <a:stretch>
            <a:fillRect/>
          </a:stretch>
        </p:blipFill>
        <p:spPr bwMode="auto">
          <a:xfrm>
            <a:off x="5943600" y="4114800"/>
            <a:ext cx="1554480" cy="1197689"/>
          </a:xfrm>
          <a:prstGeom prst="rect">
            <a:avLst/>
          </a:prstGeom>
          <a:noFill/>
          <a:ln w="57150">
            <a:solidFill>
              <a:schemeClr val="accent2"/>
            </a:solidFill>
          </a:ln>
        </p:spPr>
      </p:pic>
      <p:pic>
        <p:nvPicPr>
          <p:cNvPr id="1026" name="Picture 2" descr="C:\Users\10609434\AppData\Local\Microsoft\Windows\Temporary Internet Files\Content.IE5\022RMCS5\MC900434411[1].wmf">
            <a:hlinkClick r:id="rId10" action="ppaction://hlinksldjump"/>
          </p:cNvPr>
          <p:cNvPicPr>
            <a:picLocks noChangeAspect="1" noChangeArrowheads="1"/>
          </p:cNvPicPr>
          <p:nvPr/>
        </p:nvPicPr>
        <p:blipFill>
          <a:blip r:embed="rId11"/>
          <a:srcRect/>
          <a:stretch>
            <a:fillRect/>
          </a:stretch>
        </p:blipFill>
        <p:spPr bwMode="auto">
          <a:xfrm>
            <a:off x="1143000" y="1752600"/>
            <a:ext cx="1422400" cy="1188720"/>
          </a:xfrm>
          <a:prstGeom prst="rect">
            <a:avLst/>
          </a:prstGeom>
          <a:noFill/>
          <a:ln w="57150">
            <a:solidFill>
              <a:schemeClr val="accent3">
                <a:lumMod val="75000"/>
              </a:schemeClr>
            </a:solidFill>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020762"/>
          </a:xfrm>
        </p:spPr>
        <p:style>
          <a:lnRef idx="2">
            <a:schemeClr val="accent1">
              <a:shade val="50000"/>
            </a:schemeClr>
          </a:lnRef>
          <a:fillRef idx="1">
            <a:schemeClr val="accent1"/>
          </a:fillRef>
          <a:effectRef idx="0">
            <a:schemeClr val="accent1"/>
          </a:effectRef>
          <a:fontRef idx="minor">
            <a:schemeClr val="lt1"/>
          </a:fontRef>
        </p:style>
        <p:txBody>
          <a:bodyPr/>
          <a:lstStyle/>
          <a:p>
            <a:r>
              <a:rPr lang="en-US" dirty="0" smtClean="0">
                <a:latin typeface="Berlin Sans FB Demi" pitchFamily="34" charset="0"/>
              </a:rPr>
              <a:t>What’s a Graph?</a:t>
            </a:r>
            <a:endParaRPr lang="en-US" dirty="0">
              <a:latin typeface="Berlin Sans FB Demi" pitchFamily="34" charset="0"/>
            </a:endParaRPr>
          </a:p>
        </p:txBody>
      </p:sp>
      <p:pic>
        <p:nvPicPr>
          <p:cNvPr id="4" name="Kids Video Whats a graph K2 Math Education Kids educational Video [www.keepvid.com].3gp">
            <a:hlinkClick r:id="" action="ppaction://media"/>
          </p:cNvPr>
          <p:cNvPicPr>
            <a:picLocks noGrp="1" noRot="1" noChangeAspect="1"/>
          </p:cNvPicPr>
          <p:nvPr>
            <p:ph idx="1"/>
            <a:videoFile r:link="rId1"/>
          </p:nvPr>
        </p:nvPicPr>
        <p:blipFill>
          <a:blip r:embed="rId3"/>
          <a:stretch>
            <a:fillRect/>
          </a:stretch>
        </p:blipFill>
        <p:spPr>
          <a:xfrm>
            <a:off x="990600" y="1524000"/>
            <a:ext cx="7040880" cy="4489845"/>
          </a:xfrm>
          <a:prstGeom prst="rect">
            <a:avLst/>
          </a:prstGeom>
        </p:spPr>
      </p:pic>
      <p:sp>
        <p:nvSpPr>
          <p:cNvPr id="5" name="TextBox 4"/>
          <p:cNvSpPr txBox="1"/>
          <p:nvPr/>
        </p:nvSpPr>
        <p:spPr>
          <a:xfrm>
            <a:off x="1600200" y="6248400"/>
            <a:ext cx="5791200" cy="461665"/>
          </a:xfrm>
          <a:prstGeom prst="rect">
            <a:avLst/>
          </a:prstGeom>
          <a:noFill/>
          <a:ln w="19050">
            <a:solidFill>
              <a:schemeClr val="tx2"/>
            </a:solidFill>
          </a:ln>
        </p:spPr>
        <p:txBody>
          <a:bodyPr wrap="square" rtlCol="0">
            <a:spAutoFit/>
          </a:bodyPr>
          <a:lstStyle/>
          <a:p>
            <a:r>
              <a:rPr lang="en-US" sz="2400" dirty="0" smtClean="0">
                <a:solidFill>
                  <a:schemeClr val="accent3">
                    <a:lumMod val="75000"/>
                  </a:schemeClr>
                </a:solidFill>
                <a:latin typeface="Berlin Sans FB Demi" pitchFamily="34" charset="0"/>
              </a:rPr>
              <a:t> Watch this movie to learn about graphs!</a:t>
            </a:r>
            <a:endParaRPr lang="en-US" sz="2400" dirty="0">
              <a:solidFill>
                <a:schemeClr val="accent3">
                  <a:lumMod val="75000"/>
                </a:schemeClr>
              </a:solidFill>
              <a:latin typeface="Berlin Sans FB Demi" pitchFamily="34" charset="0"/>
            </a:endParaRPr>
          </a:p>
        </p:txBody>
      </p:sp>
      <p:sp>
        <p:nvSpPr>
          <p:cNvPr id="7" name="Action Button: Return 6">
            <a:hlinkClick r:id="rId4" action="ppaction://hlinksldjump" highlightClick="1"/>
          </p:cNvPr>
          <p:cNvSpPr/>
          <p:nvPr/>
        </p:nvSpPr>
        <p:spPr>
          <a:xfrm>
            <a:off x="8382000" y="6172200"/>
            <a:ext cx="548640" cy="548640"/>
          </a:xfrm>
          <a:prstGeom prst="actionButtonRetur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4"/>
                                        </p:tgtEl>
                                      </p:cBhvr>
                                    </p:cmd>
                                  </p:childTnLst>
                                </p:cTn>
                              </p:par>
                            </p:childTnLst>
                          </p:cTn>
                        </p:par>
                      </p:childTnLst>
                    </p:cTn>
                  </p:par>
                </p:childTnLst>
              </p:cTn>
              <p:nextCondLst>
                <p:cond evt="onClick" delay="0">
                  <p:tgtEl>
                    <p:spTgt spid="4"/>
                  </p:tgtEl>
                </p:cond>
              </p:nextCondLst>
            </p:seq>
            <p:video>
              <p:cMediaNode>
                <p:cTn id="7" fill="hold" display="0">
                  <p:stCondLst>
                    <p:cond delay="indefinite"/>
                  </p:stCondLst>
                  <p:endCondLst>
                    <p:cond evt="onNext" delay="0">
                      <p:tgtEl>
                        <p:sldTgt/>
                      </p:tgtEl>
                    </p:cond>
                    <p:cond evt="onPrev" delay="0">
                      <p:tgtEl>
                        <p:sldTgt/>
                      </p:tgtEl>
                    </p:cond>
                  </p:endCondLst>
                </p:cTn>
                <p:tgtEl>
                  <p:spTgt spid="4"/>
                </p:tgtEl>
              </p:cMediaNode>
            </p:vide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096962"/>
          </a:xfrm>
        </p:spPr>
        <p:style>
          <a:lnRef idx="2">
            <a:schemeClr val="accent1">
              <a:shade val="50000"/>
            </a:schemeClr>
          </a:lnRef>
          <a:fillRef idx="1">
            <a:schemeClr val="accent1"/>
          </a:fillRef>
          <a:effectRef idx="0">
            <a:schemeClr val="accent1"/>
          </a:effectRef>
          <a:fontRef idx="minor">
            <a:schemeClr val="lt1"/>
          </a:fontRef>
        </p:style>
        <p:txBody>
          <a:bodyPr>
            <a:normAutofit/>
          </a:bodyPr>
          <a:lstStyle/>
          <a:p>
            <a:r>
              <a:rPr lang="en-US" sz="3600" b="1" dirty="0" smtClean="0">
                <a:latin typeface="Berlin Sans FB Demi" pitchFamily="34" charset="0"/>
              </a:rPr>
              <a:t>Some Ideas of What You Can graph:</a:t>
            </a:r>
            <a:endParaRPr lang="en-US" sz="3600" b="1" dirty="0">
              <a:latin typeface="Berlin Sans FB Demi" pitchFamily="34" charset="0"/>
            </a:endParaRPr>
          </a:p>
        </p:txBody>
      </p:sp>
      <p:sp>
        <p:nvSpPr>
          <p:cNvPr id="3" name="Content Placeholder 2"/>
          <p:cNvSpPr>
            <a:spLocks noGrp="1"/>
          </p:cNvSpPr>
          <p:nvPr>
            <p:ph idx="1"/>
          </p:nvPr>
        </p:nvSpPr>
        <p:spPr>
          <a:xfrm>
            <a:off x="457200" y="1600200"/>
            <a:ext cx="8229600" cy="4953000"/>
          </a:xfrm>
        </p:spPr>
        <p:txBody>
          <a:bodyPr>
            <a:normAutofit fontScale="40000" lnSpcReduction="20000"/>
          </a:bodyPr>
          <a:lstStyle/>
          <a:p>
            <a:pPr>
              <a:buNone/>
            </a:pPr>
            <a:endParaRPr lang="en-US" sz="2300" dirty="0" smtClean="0">
              <a:solidFill>
                <a:schemeClr val="accent3">
                  <a:lumMod val="75000"/>
                </a:schemeClr>
              </a:solidFill>
              <a:latin typeface="Berlin Sans FB Demi" pitchFamily="34" charset="0"/>
            </a:endParaRPr>
          </a:p>
          <a:p>
            <a:pPr>
              <a:buNone/>
            </a:pPr>
            <a:endParaRPr lang="en-US" sz="2300" dirty="0" smtClean="0">
              <a:solidFill>
                <a:schemeClr val="accent3">
                  <a:lumMod val="75000"/>
                </a:schemeClr>
              </a:solidFill>
              <a:latin typeface="Berlin Sans FB Demi" pitchFamily="34" charset="0"/>
            </a:endParaRPr>
          </a:p>
          <a:p>
            <a:pPr>
              <a:buNone/>
            </a:pPr>
            <a:endParaRPr lang="en-US" sz="2300" dirty="0" smtClean="0">
              <a:solidFill>
                <a:schemeClr val="accent3">
                  <a:lumMod val="75000"/>
                </a:schemeClr>
              </a:solidFill>
              <a:latin typeface="Berlin Sans FB Demi" pitchFamily="34" charset="0"/>
            </a:endParaRPr>
          </a:p>
          <a:p>
            <a:pPr>
              <a:buNone/>
            </a:pPr>
            <a:endParaRPr lang="en-US" sz="2300" dirty="0" smtClean="0">
              <a:solidFill>
                <a:schemeClr val="accent3">
                  <a:lumMod val="75000"/>
                </a:schemeClr>
              </a:solidFill>
              <a:latin typeface="Berlin Sans FB Demi" pitchFamily="34" charset="0"/>
            </a:endParaRPr>
          </a:p>
          <a:p>
            <a:pPr>
              <a:buNone/>
            </a:pPr>
            <a:endParaRPr lang="en-US" sz="2900" dirty="0" smtClean="0">
              <a:solidFill>
                <a:schemeClr val="accent3">
                  <a:lumMod val="75000"/>
                </a:schemeClr>
              </a:solidFill>
              <a:latin typeface="Berlin Sans FB Demi" pitchFamily="34" charset="0"/>
            </a:endParaRPr>
          </a:p>
          <a:p>
            <a:pPr>
              <a:buNone/>
            </a:pPr>
            <a:endParaRPr lang="en-US" sz="2900" dirty="0" smtClean="0">
              <a:solidFill>
                <a:schemeClr val="accent3">
                  <a:lumMod val="75000"/>
                </a:schemeClr>
              </a:solidFill>
              <a:latin typeface="Berlin Sans FB Demi" pitchFamily="34" charset="0"/>
            </a:endParaRPr>
          </a:p>
          <a:p>
            <a:pPr>
              <a:buNone/>
            </a:pPr>
            <a:endParaRPr lang="en-US" sz="2900" dirty="0" smtClean="0">
              <a:solidFill>
                <a:schemeClr val="accent3">
                  <a:lumMod val="75000"/>
                </a:schemeClr>
              </a:solidFill>
              <a:latin typeface="Berlin Sans FB Demi" pitchFamily="34" charset="0"/>
            </a:endParaRPr>
          </a:p>
          <a:p>
            <a:pPr>
              <a:buNone/>
            </a:pPr>
            <a:endParaRPr lang="en-US" sz="2900" dirty="0" smtClean="0">
              <a:solidFill>
                <a:schemeClr val="accent3">
                  <a:lumMod val="75000"/>
                </a:schemeClr>
              </a:solidFill>
              <a:latin typeface="Berlin Sans FB Demi" pitchFamily="34" charset="0"/>
            </a:endParaRPr>
          </a:p>
          <a:p>
            <a:pPr>
              <a:buNone/>
            </a:pPr>
            <a:r>
              <a:rPr lang="en-US" sz="2900" dirty="0" smtClean="0">
                <a:solidFill>
                  <a:schemeClr val="accent3">
                    <a:lumMod val="75000"/>
                  </a:schemeClr>
                </a:solidFill>
                <a:latin typeface="Berlin Sans FB Demi" pitchFamily="34" charset="0"/>
              </a:rPr>
              <a:t>         </a:t>
            </a:r>
            <a:r>
              <a:rPr lang="en-US" sz="4000" dirty="0" smtClean="0">
                <a:solidFill>
                  <a:schemeClr val="accent3">
                    <a:lumMod val="75000"/>
                  </a:schemeClr>
                </a:solidFill>
                <a:latin typeface="Berlin Sans FB Demi" pitchFamily="34" charset="0"/>
              </a:rPr>
              <a:t>What </a:t>
            </a:r>
            <a:r>
              <a:rPr lang="en-US" sz="4000" dirty="0" smtClean="0">
                <a:solidFill>
                  <a:schemeClr val="accent3">
                    <a:lumMod val="75000"/>
                  </a:schemeClr>
                </a:solidFill>
                <a:latin typeface="Berlin Sans FB Demi" pitchFamily="34" charset="0"/>
              </a:rPr>
              <a:t>is your favorite </a:t>
            </a:r>
            <a:r>
              <a:rPr lang="en-US" sz="4000" dirty="0" smtClean="0">
                <a:solidFill>
                  <a:schemeClr val="accent3">
                    <a:lumMod val="75000"/>
                  </a:schemeClr>
                </a:solidFill>
                <a:latin typeface="Berlin Sans FB Demi" pitchFamily="34" charset="0"/>
              </a:rPr>
              <a:t>holiday?                           </a:t>
            </a:r>
            <a:r>
              <a:rPr lang="en-US" sz="4000" dirty="0" smtClean="0">
                <a:solidFill>
                  <a:schemeClr val="accent6"/>
                </a:solidFill>
                <a:latin typeface="Berlin Sans FB Demi" pitchFamily="34" charset="0"/>
              </a:rPr>
              <a:t>What </a:t>
            </a:r>
            <a:r>
              <a:rPr lang="en-US" sz="4000" dirty="0" smtClean="0">
                <a:solidFill>
                  <a:schemeClr val="accent6"/>
                </a:solidFill>
                <a:latin typeface="Berlin Sans FB Demi" pitchFamily="34" charset="0"/>
              </a:rPr>
              <a:t>is your favorite candy bar?</a:t>
            </a:r>
            <a:r>
              <a:rPr lang="en-US" sz="4000" dirty="0" smtClean="0">
                <a:solidFill>
                  <a:schemeClr val="accent3">
                    <a:lumMod val="75000"/>
                  </a:schemeClr>
                </a:solidFill>
                <a:latin typeface="Berlin Sans FB Demi" pitchFamily="34" charset="0"/>
              </a:rPr>
              <a:t>                            </a:t>
            </a:r>
            <a:endParaRPr lang="en-US" sz="4000" dirty="0" smtClean="0">
              <a:solidFill>
                <a:schemeClr val="accent6"/>
              </a:solidFill>
              <a:latin typeface="Berlin Sans FB Demi" pitchFamily="34" charset="0"/>
            </a:endParaRPr>
          </a:p>
          <a:p>
            <a:pPr>
              <a:buNone/>
            </a:pPr>
            <a:r>
              <a:rPr lang="en-US" sz="3500" dirty="0" smtClean="0">
                <a:solidFill>
                  <a:schemeClr val="accent3">
                    <a:lumMod val="75000"/>
                  </a:schemeClr>
                </a:solidFill>
                <a:latin typeface="Berlin Sans FB Demi" pitchFamily="34" charset="0"/>
              </a:rPr>
              <a:t>      </a:t>
            </a:r>
            <a:r>
              <a:rPr lang="en-US" sz="3500" dirty="0" smtClean="0">
                <a:solidFill>
                  <a:schemeClr val="accent3">
                    <a:lumMod val="75000"/>
                  </a:schemeClr>
                </a:solidFill>
                <a:latin typeface="Berlin Sans FB Demi" pitchFamily="34" charset="0"/>
              </a:rPr>
              <a:t>Christmas, Halloween, or Valentines Day. </a:t>
            </a:r>
            <a:r>
              <a:rPr lang="en-US" sz="3500" dirty="0" smtClean="0">
                <a:solidFill>
                  <a:schemeClr val="accent3">
                    <a:lumMod val="75000"/>
                  </a:schemeClr>
                </a:solidFill>
                <a:latin typeface="Berlin Sans FB Demi" pitchFamily="34" charset="0"/>
              </a:rPr>
              <a:t>                             </a:t>
            </a:r>
            <a:r>
              <a:rPr lang="en-US" sz="3500" dirty="0" smtClean="0">
                <a:solidFill>
                  <a:schemeClr val="accent6"/>
                </a:solidFill>
                <a:latin typeface="Berlin Sans FB Demi" pitchFamily="34" charset="0"/>
              </a:rPr>
              <a:t>Snickers</a:t>
            </a:r>
            <a:r>
              <a:rPr lang="en-US" sz="3500" dirty="0" smtClean="0">
                <a:solidFill>
                  <a:schemeClr val="accent6"/>
                </a:solidFill>
                <a:latin typeface="Berlin Sans FB Demi" pitchFamily="34" charset="0"/>
              </a:rPr>
              <a:t>, Reese's, or Twix.</a:t>
            </a:r>
            <a:r>
              <a:rPr lang="en-US" sz="3500" dirty="0" smtClean="0">
                <a:solidFill>
                  <a:schemeClr val="accent6"/>
                </a:solidFill>
                <a:latin typeface="Berlin Sans FB Demi" pitchFamily="34" charset="0"/>
              </a:rPr>
              <a:t>                                                             </a:t>
            </a:r>
            <a:endParaRPr lang="en-US" sz="3500" dirty="0" smtClean="0">
              <a:solidFill>
                <a:schemeClr val="accent3">
                  <a:lumMod val="75000"/>
                </a:schemeClr>
              </a:solidFill>
              <a:latin typeface="Berlin Sans FB Demi" pitchFamily="34" charset="0"/>
            </a:endParaRPr>
          </a:p>
          <a:p>
            <a:pPr>
              <a:buNone/>
            </a:pPr>
            <a:r>
              <a:rPr lang="en-US" sz="2000" dirty="0" smtClean="0">
                <a:solidFill>
                  <a:schemeClr val="accent6"/>
                </a:solidFill>
                <a:latin typeface="Berlin Sans FB Demi" pitchFamily="34" charset="0"/>
              </a:rPr>
              <a:t>                                                                                                      </a:t>
            </a:r>
          </a:p>
          <a:p>
            <a:pPr>
              <a:buNone/>
            </a:pPr>
            <a:r>
              <a:rPr lang="en-US" sz="2000" dirty="0" smtClean="0">
                <a:solidFill>
                  <a:schemeClr val="accent3">
                    <a:lumMod val="75000"/>
                  </a:schemeClr>
                </a:solidFill>
                <a:latin typeface="Berlin Sans FB Demi" pitchFamily="34" charset="0"/>
              </a:rPr>
              <a:t> </a:t>
            </a:r>
            <a:endParaRPr lang="en-US" sz="2900" dirty="0" smtClean="0">
              <a:solidFill>
                <a:schemeClr val="accent3">
                  <a:lumMod val="75000"/>
                </a:schemeClr>
              </a:solidFill>
              <a:latin typeface="Berlin Sans FB Demi" pitchFamily="34" charset="0"/>
            </a:endParaRPr>
          </a:p>
          <a:p>
            <a:pPr>
              <a:buNone/>
            </a:pPr>
            <a:endParaRPr lang="en-US" dirty="0" smtClean="0">
              <a:solidFill>
                <a:srgbClr val="00B050"/>
              </a:solidFill>
              <a:latin typeface="Berlin Sans FB Demi" pitchFamily="34" charset="0"/>
            </a:endParaRPr>
          </a:p>
          <a:p>
            <a:pPr>
              <a:buNone/>
            </a:pPr>
            <a:endParaRPr lang="en-US" sz="2800" dirty="0" smtClean="0">
              <a:solidFill>
                <a:schemeClr val="accent6"/>
              </a:solidFill>
              <a:latin typeface="Berlin Sans FB Demi" pitchFamily="34" charset="0"/>
            </a:endParaRPr>
          </a:p>
          <a:p>
            <a:pPr>
              <a:buNone/>
            </a:pPr>
            <a:endParaRPr lang="en-US" sz="2800" dirty="0" smtClean="0">
              <a:solidFill>
                <a:schemeClr val="accent4"/>
              </a:solidFill>
              <a:latin typeface="Berlin Sans FB Demi" pitchFamily="34" charset="0"/>
            </a:endParaRPr>
          </a:p>
          <a:p>
            <a:pPr>
              <a:buNone/>
            </a:pPr>
            <a:r>
              <a:rPr lang="en-US" dirty="0" smtClean="0">
                <a:solidFill>
                  <a:schemeClr val="accent2"/>
                </a:solidFill>
                <a:latin typeface="Berlin Sans FB Demi" pitchFamily="34" charset="0"/>
              </a:rPr>
              <a:t>                              </a:t>
            </a:r>
          </a:p>
          <a:p>
            <a:pPr>
              <a:buNone/>
            </a:pPr>
            <a:endParaRPr lang="en-US" dirty="0" smtClean="0">
              <a:solidFill>
                <a:schemeClr val="accent2"/>
              </a:solidFill>
              <a:latin typeface="Berlin Sans FB Demi" pitchFamily="34" charset="0"/>
            </a:endParaRPr>
          </a:p>
          <a:p>
            <a:pPr>
              <a:buNone/>
            </a:pPr>
            <a:r>
              <a:rPr lang="en-US" dirty="0" smtClean="0">
                <a:solidFill>
                  <a:schemeClr val="accent2"/>
                </a:solidFill>
                <a:latin typeface="Berlin Sans FB Demi" pitchFamily="34" charset="0"/>
              </a:rPr>
              <a:t> </a:t>
            </a:r>
            <a:endParaRPr lang="en-US" dirty="0" smtClean="0">
              <a:solidFill>
                <a:schemeClr val="accent2"/>
              </a:solidFill>
              <a:latin typeface="Berlin Sans FB Demi" pitchFamily="34" charset="0"/>
            </a:endParaRPr>
          </a:p>
          <a:p>
            <a:pPr>
              <a:buNone/>
            </a:pPr>
            <a:endParaRPr lang="en-US" dirty="0" smtClean="0">
              <a:solidFill>
                <a:schemeClr val="accent2"/>
              </a:solidFill>
              <a:latin typeface="Berlin Sans FB Demi" pitchFamily="34" charset="0"/>
            </a:endParaRPr>
          </a:p>
          <a:p>
            <a:pPr>
              <a:buNone/>
            </a:pPr>
            <a:r>
              <a:rPr lang="en-US" sz="4000" dirty="0" smtClean="0">
                <a:solidFill>
                  <a:schemeClr val="accent2"/>
                </a:solidFill>
                <a:latin typeface="Berlin Sans FB Demi" pitchFamily="34" charset="0"/>
              </a:rPr>
              <a:t>             </a:t>
            </a:r>
          </a:p>
          <a:p>
            <a:pPr>
              <a:buNone/>
            </a:pPr>
            <a:r>
              <a:rPr lang="en-US" sz="4000" dirty="0" smtClean="0">
                <a:solidFill>
                  <a:schemeClr val="accent2"/>
                </a:solidFill>
                <a:latin typeface="Berlin Sans FB Demi" pitchFamily="34" charset="0"/>
              </a:rPr>
              <a:t> </a:t>
            </a:r>
            <a:r>
              <a:rPr lang="en-US" sz="4000" dirty="0" smtClean="0">
                <a:solidFill>
                  <a:schemeClr val="accent2"/>
                </a:solidFill>
                <a:latin typeface="Berlin Sans FB Demi" pitchFamily="34" charset="0"/>
              </a:rPr>
              <a:t>            How </a:t>
            </a:r>
            <a:r>
              <a:rPr lang="en-US" sz="4000" dirty="0" smtClean="0">
                <a:solidFill>
                  <a:schemeClr val="accent2"/>
                </a:solidFill>
                <a:latin typeface="Berlin Sans FB Demi" pitchFamily="34" charset="0"/>
              </a:rPr>
              <a:t>do you feel today? </a:t>
            </a:r>
            <a:r>
              <a:rPr lang="en-US" sz="4000" dirty="0" smtClean="0">
                <a:solidFill>
                  <a:schemeClr val="accent2"/>
                </a:solidFill>
                <a:latin typeface="Berlin Sans FB Demi" pitchFamily="34" charset="0"/>
              </a:rPr>
              <a:t>                               </a:t>
            </a:r>
            <a:r>
              <a:rPr lang="en-US" sz="4000" dirty="0" smtClean="0">
                <a:solidFill>
                  <a:schemeClr val="accent4"/>
                </a:solidFill>
                <a:latin typeface="Berlin Sans FB Demi" pitchFamily="34" charset="0"/>
              </a:rPr>
              <a:t>What is your favorite sport?</a:t>
            </a:r>
          </a:p>
          <a:p>
            <a:pPr>
              <a:buNone/>
            </a:pPr>
            <a:r>
              <a:rPr lang="en-US" dirty="0" smtClean="0">
                <a:solidFill>
                  <a:schemeClr val="accent4"/>
                </a:solidFill>
                <a:latin typeface="Berlin Sans FB Demi" pitchFamily="34" charset="0"/>
              </a:rPr>
              <a:t>                 </a:t>
            </a:r>
            <a:r>
              <a:rPr lang="en-US" sz="3500" dirty="0" smtClean="0">
                <a:solidFill>
                  <a:schemeClr val="accent2"/>
                </a:solidFill>
                <a:latin typeface="Berlin Sans FB Demi" pitchFamily="34" charset="0"/>
              </a:rPr>
              <a:t>Happy</a:t>
            </a:r>
            <a:r>
              <a:rPr lang="en-US" sz="3500" dirty="0" smtClean="0">
                <a:solidFill>
                  <a:schemeClr val="accent2"/>
                </a:solidFill>
                <a:latin typeface="Berlin Sans FB Demi" pitchFamily="34" charset="0"/>
              </a:rPr>
              <a:t>, Frustrated, Tired.</a:t>
            </a:r>
            <a:r>
              <a:rPr lang="en-US" sz="3500" dirty="0" smtClean="0">
                <a:solidFill>
                  <a:schemeClr val="accent4"/>
                </a:solidFill>
                <a:latin typeface="Berlin Sans FB Demi" pitchFamily="34" charset="0"/>
              </a:rPr>
              <a:t>                                       Basketball</a:t>
            </a:r>
            <a:r>
              <a:rPr lang="en-US" sz="3500" dirty="0" smtClean="0">
                <a:solidFill>
                  <a:schemeClr val="accent4"/>
                </a:solidFill>
                <a:latin typeface="Berlin Sans FB Demi" pitchFamily="34" charset="0"/>
              </a:rPr>
              <a:t>, Baseball, or Soccer.</a:t>
            </a:r>
            <a:r>
              <a:rPr lang="en-US" sz="3500" dirty="0" smtClean="0">
                <a:solidFill>
                  <a:schemeClr val="accent4"/>
                </a:solidFill>
                <a:latin typeface="Berlin Sans FB Demi" pitchFamily="34" charset="0"/>
              </a:rPr>
              <a:t>                                </a:t>
            </a:r>
            <a:endParaRPr lang="en-US" sz="3500" dirty="0" smtClean="0">
              <a:solidFill>
                <a:schemeClr val="accent4"/>
              </a:solidFill>
              <a:latin typeface="Berlin Sans FB Demi" pitchFamily="34" charset="0"/>
            </a:endParaRPr>
          </a:p>
          <a:p>
            <a:pPr>
              <a:buFont typeface="Wingdings" pitchFamily="2" charset="2"/>
              <a:buChar char="§"/>
            </a:pPr>
            <a:endParaRPr lang="en-US" dirty="0" smtClean="0">
              <a:solidFill>
                <a:schemeClr val="accent2"/>
              </a:solidFill>
              <a:latin typeface="Berlin Sans FB Demi" pitchFamily="34" charset="0"/>
            </a:endParaRPr>
          </a:p>
          <a:p>
            <a:pPr>
              <a:buNone/>
            </a:pPr>
            <a:r>
              <a:rPr lang="en-US" dirty="0" smtClean="0">
                <a:solidFill>
                  <a:schemeClr val="accent2"/>
                </a:solidFill>
                <a:latin typeface="Berlin Sans FB Demi" pitchFamily="34" charset="0"/>
              </a:rPr>
              <a:t>		</a:t>
            </a:r>
            <a:endParaRPr lang="en-US" sz="2300" dirty="0" smtClean="0">
              <a:solidFill>
                <a:schemeClr val="accent2"/>
              </a:solidFill>
              <a:latin typeface="Berlin Sans FB Demi" pitchFamily="34" charset="0"/>
            </a:endParaRPr>
          </a:p>
          <a:p>
            <a:pPr>
              <a:buNone/>
            </a:pPr>
            <a:endParaRPr lang="en-US" sz="2800" dirty="0" smtClean="0">
              <a:solidFill>
                <a:schemeClr val="accent2"/>
              </a:solidFill>
              <a:latin typeface="GrilledCheese BTN Cn" pitchFamily="34" charset="0"/>
            </a:endParaRPr>
          </a:p>
          <a:p>
            <a:pPr algn="ctr">
              <a:buNone/>
            </a:pPr>
            <a:endParaRPr lang="en-US" sz="2100" dirty="0" smtClean="0">
              <a:solidFill>
                <a:schemeClr val="tx2"/>
              </a:solidFill>
              <a:latin typeface="Berlin Sans FB Demi" pitchFamily="34" charset="0"/>
            </a:endParaRPr>
          </a:p>
          <a:p>
            <a:pPr algn="ctr">
              <a:buNone/>
            </a:pPr>
            <a:r>
              <a:rPr lang="en-US" sz="3000" dirty="0" smtClean="0">
                <a:solidFill>
                  <a:schemeClr val="tx2"/>
                </a:solidFill>
                <a:latin typeface="Berlin Sans FB Demi" pitchFamily="34" charset="0"/>
              </a:rPr>
              <a:t>(</a:t>
            </a:r>
            <a:r>
              <a:rPr lang="en-US" sz="3000" dirty="0" smtClean="0">
                <a:solidFill>
                  <a:schemeClr val="tx2"/>
                </a:solidFill>
                <a:latin typeface="Berlin Sans FB Demi" pitchFamily="34" charset="0"/>
              </a:rPr>
              <a:t>Click on an icon above to see </a:t>
            </a:r>
            <a:r>
              <a:rPr lang="en-US" sz="3000" dirty="0" smtClean="0">
                <a:solidFill>
                  <a:schemeClr val="tx2"/>
                </a:solidFill>
                <a:latin typeface="Berlin Sans FB Demi" pitchFamily="34" charset="0"/>
              </a:rPr>
              <a:t>different examples of </a:t>
            </a:r>
            <a:r>
              <a:rPr lang="en-US" sz="3000" dirty="0" smtClean="0">
                <a:solidFill>
                  <a:schemeClr val="tx2"/>
                </a:solidFill>
                <a:latin typeface="Berlin Sans FB Demi" pitchFamily="34" charset="0"/>
              </a:rPr>
              <a:t>graphs.)</a:t>
            </a:r>
            <a:endParaRPr lang="en-US" sz="3000" dirty="0" smtClean="0">
              <a:solidFill>
                <a:schemeClr val="tx2"/>
              </a:solidFill>
              <a:latin typeface="Berlin Sans FB Demi" pitchFamily="34" charset="0"/>
            </a:endParaRPr>
          </a:p>
        </p:txBody>
      </p:sp>
      <p:sp>
        <p:nvSpPr>
          <p:cNvPr id="4" name="Action Button: Return 3">
            <a:hlinkClick r:id="rId3" action="ppaction://hlinksldjump" highlightClick="1"/>
          </p:cNvPr>
          <p:cNvSpPr/>
          <p:nvPr/>
        </p:nvSpPr>
        <p:spPr>
          <a:xfrm>
            <a:off x="8382000" y="6096000"/>
            <a:ext cx="548640" cy="548640"/>
          </a:xfrm>
          <a:prstGeom prst="actionButtonRetur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6" name="Picture 2" descr="C:\Users\klarich\AppData\Local\Microsoft\Windows\Temporary Internet Files\Content.IE5\7AW0UV73\MC900151707[1].wmf">
            <a:hlinkClick r:id="rId4" action="ppaction://hlinksldjump"/>
          </p:cNvPr>
          <p:cNvPicPr>
            <a:picLocks noChangeAspect="1" noChangeArrowheads="1"/>
          </p:cNvPicPr>
          <p:nvPr/>
        </p:nvPicPr>
        <p:blipFill>
          <a:blip r:embed="rId5" cstate="print"/>
          <a:srcRect/>
          <a:stretch>
            <a:fillRect/>
          </a:stretch>
        </p:blipFill>
        <p:spPr bwMode="auto">
          <a:xfrm>
            <a:off x="1600200" y="1676400"/>
            <a:ext cx="1365946" cy="1097280"/>
          </a:xfrm>
          <a:prstGeom prst="rect">
            <a:avLst/>
          </a:prstGeom>
          <a:noFill/>
          <a:ln w="38100">
            <a:solidFill>
              <a:schemeClr val="accent3">
                <a:lumMod val="75000"/>
              </a:schemeClr>
            </a:solidFill>
          </a:ln>
        </p:spPr>
      </p:pic>
      <p:pic>
        <p:nvPicPr>
          <p:cNvPr id="1028" name="Picture 4" descr="C:\Users\klarich\AppData\Local\Microsoft\Windows\Temporary Internet Files\Content.IE5\Q474D1IF\MC900215937[1].wmf">
            <a:hlinkClick r:id="rId6" action="ppaction://hlinksldjump"/>
          </p:cNvPr>
          <p:cNvPicPr>
            <a:picLocks noChangeAspect="1" noChangeArrowheads="1"/>
          </p:cNvPicPr>
          <p:nvPr/>
        </p:nvPicPr>
        <p:blipFill>
          <a:blip r:embed="rId7" cstate="print"/>
          <a:srcRect/>
          <a:stretch>
            <a:fillRect/>
          </a:stretch>
        </p:blipFill>
        <p:spPr bwMode="auto">
          <a:xfrm>
            <a:off x="5943600" y="1828800"/>
            <a:ext cx="1257300" cy="1005840"/>
          </a:xfrm>
          <a:prstGeom prst="rect">
            <a:avLst/>
          </a:prstGeom>
          <a:noFill/>
          <a:ln w="38100">
            <a:solidFill>
              <a:schemeClr val="accent6"/>
            </a:solidFill>
          </a:ln>
        </p:spPr>
      </p:pic>
      <p:pic>
        <p:nvPicPr>
          <p:cNvPr id="1031" name="Picture 7" descr="C:\Users\klarich\AppData\Local\Microsoft\Windows\Temporary Internet Files\Content.IE5\Q474D1IF\MC910217654[1].wmf">
            <a:hlinkClick r:id="rId8" action="ppaction://hlinksldjump"/>
          </p:cNvPr>
          <p:cNvPicPr>
            <a:picLocks noChangeAspect="1" noChangeArrowheads="1"/>
          </p:cNvPicPr>
          <p:nvPr/>
        </p:nvPicPr>
        <p:blipFill>
          <a:blip r:embed="rId9" cstate="print"/>
          <a:srcRect/>
          <a:stretch>
            <a:fillRect/>
          </a:stretch>
        </p:blipFill>
        <p:spPr bwMode="auto">
          <a:xfrm>
            <a:off x="5638800" y="4038600"/>
            <a:ext cx="1257299" cy="1097280"/>
          </a:xfrm>
          <a:prstGeom prst="rect">
            <a:avLst/>
          </a:prstGeom>
          <a:noFill/>
          <a:ln w="38100">
            <a:solidFill>
              <a:schemeClr val="accent4"/>
            </a:solidFill>
          </a:ln>
        </p:spPr>
      </p:pic>
      <p:pic>
        <p:nvPicPr>
          <p:cNvPr id="1033" name="Picture 9" descr="C:\Users\klarich\AppData\Local\Microsoft\Windows\Temporary Internet Files\Content.IE5\EF0VM2AV\MC900383592[1].wmf">
            <a:hlinkClick r:id="rId10" action="ppaction://hlinksldjump"/>
          </p:cNvPr>
          <p:cNvPicPr>
            <a:picLocks noChangeAspect="1" noChangeArrowheads="1"/>
          </p:cNvPicPr>
          <p:nvPr/>
        </p:nvPicPr>
        <p:blipFill>
          <a:blip r:embed="rId11" cstate="print"/>
          <a:srcRect/>
          <a:stretch>
            <a:fillRect/>
          </a:stretch>
        </p:blipFill>
        <p:spPr bwMode="auto">
          <a:xfrm>
            <a:off x="1676400" y="4038600"/>
            <a:ext cx="1257300" cy="1005840"/>
          </a:xfrm>
          <a:prstGeom prst="rect">
            <a:avLst/>
          </a:prstGeom>
          <a:noFill/>
          <a:ln w="38100">
            <a:solidFill>
              <a:srgbClr val="C00000"/>
            </a:solidFill>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TextBox 21"/>
          <p:cNvSpPr txBox="1"/>
          <p:nvPr/>
        </p:nvSpPr>
        <p:spPr>
          <a:xfrm>
            <a:off x="152400" y="4038600"/>
            <a:ext cx="8991600" cy="2616101"/>
          </a:xfrm>
          <a:prstGeom prst="rect">
            <a:avLst/>
          </a:prstGeom>
          <a:noFill/>
        </p:spPr>
        <p:txBody>
          <a:bodyPr wrap="square" rtlCol="0">
            <a:spAutoFit/>
          </a:bodyPr>
          <a:lstStyle/>
          <a:p>
            <a:r>
              <a:rPr lang="en-US" sz="1600" dirty="0" smtClean="0">
                <a:solidFill>
                  <a:schemeClr val="tx2"/>
                </a:solidFill>
                <a:latin typeface="Aharoni" pitchFamily="2" charset="-79"/>
                <a:cs typeface="Aharoni" pitchFamily="2" charset="-79"/>
              </a:rPr>
              <a:t>Picture graphs are a fun way to graph for everyone! Use pictures that represent each topic you are graphing. Each picture represents a vote for that item. Try to pick pictures that go with the topic you choose. Notice how each picture in the picture graph above reflects the mood listed. Use the information above to see if you can answer the questions below:</a:t>
            </a:r>
          </a:p>
          <a:p>
            <a:pPr algn="ctr"/>
            <a:endParaRPr lang="en-US" sz="2000" dirty="0" smtClean="0">
              <a:solidFill>
                <a:schemeClr val="tx2"/>
              </a:solidFill>
              <a:latin typeface="GrilledCheese BTN Cn" pitchFamily="34" charset="0"/>
            </a:endParaRPr>
          </a:p>
          <a:p>
            <a:pPr algn="ctr">
              <a:buFont typeface="Arial" pitchFamily="34" charset="0"/>
              <a:buChar char="•"/>
            </a:pPr>
            <a:r>
              <a:rPr lang="en-US" sz="2000" dirty="0" smtClean="0">
                <a:solidFill>
                  <a:schemeClr val="accent6"/>
                </a:solidFill>
                <a:latin typeface="Berlin Sans FB Demi" pitchFamily="34" charset="0"/>
              </a:rPr>
              <a:t>How many students were asked how they were feeling today?</a:t>
            </a:r>
          </a:p>
          <a:p>
            <a:pPr algn="ctr">
              <a:buFont typeface="Arial" pitchFamily="34" charset="0"/>
              <a:buChar char="•"/>
            </a:pPr>
            <a:r>
              <a:rPr lang="en-US" sz="2000" dirty="0" smtClean="0">
                <a:solidFill>
                  <a:schemeClr val="accent3">
                    <a:lumMod val="75000"/>
                  </a:schemeClr>
                </a:solidFill>
                <a:latin typeface="Berlin Sans FB Demi" pitchFamily="34" charset="0"/>
              </a:rPr>
              <a:t>How many students were feeling happy today?</a:t>
            </a:r>
          </a:p>
          <a:p>
            <a:pPr algn="ctr">
              <a:buFont typeface="Arial" pitchFamily="34" charset="0"/>
              <a:buChar char="•"/>
            </a:pPr>
            <a:r>
              <a:rPr lang="en-US" sz="2000" dirty="0" smtClean="0">
                <a:solidFill>
                  <a:schemeClr val="accent6"/>
                </a:solidFill>
                <a:latin typeface="Berlin Sans FB Demi" pitchFamily="34" charset="0"/>
              </a:rPr>
              <a:t>Was at least half the class happy today?</a:t>
            </a:r>
          </a:p>
          <a:p>
            <a:pPr>
              <a:buFont typeface="Arial" pitchFamily="34" charset="0"/>
              <a:buChar char="•"/>
            </a:pPr>
            <a:endParaRPr lang="en-US" sz="2000" dirty="0">
              <a:solidFill>
                <a:schemeClr val="tx2"/>
              </a:solidFill>
              <a:latin typeface="GrilledCheese BTN Cn" pitchFamily="34" charset="0"/>
            </a:endParaRPr>
          </a:p>
        </p:txBody>
      </p:sp>
      <p:sp>
        <p:nvSpPr>
          <p:cNvPr id="2" name="Title 1"/>
          <p:cNvSpPr>
            <a:spLocks noGrp="1"/>
          </p:cNvSpPr>
          <p:nvPr>
            <p:ph type="title"/>
          </p:nvPr>
        </p:nvSpPr>
        <p:spPr>
          <a:xfrm>
            <a:off x="457200" y="274638"/>
            <a:ext cx="8229600" cy="1020762"/>
          </a:xfrm>
        </p:spPr>
        <p:style>
          <a:lnRef idx="2">
            <a:schemeClr val="accent1">
              <a:shade val="50000"/>
            </a:schemeClr>
          </a:lnRef>
          <a:fillRef idx="1">
            <a:schemeClr val="accent1"/>
          </a:fillRef>
          <a:effectRef idx="0">
            <a:schemeClr val="accent1"/>
          </a:effectRef>
          <a:fontRef idx="minor">
            <a:schemeClr val="lt1"/>
          </a:fontRef>
        </p:style>
        <p:txBody>
          <a:bodyPr/>
          <a:lstStyle/>
          <a:p>
            <a:r>
              <a:rPr lang="en-US" dirty="0" smtClean="0">
                <a:latin typeface="Berlin Sans FB Demi" pitchFamily="34" charset="0"/>
              </a:rPr>
              <a:t>How Do You Feel Today?</a:t>
            </a:r>
            <a:endParaRPr lang="en-US" dirty="0">
              <a:latin typeface="Berlin Sans FB Demi" pitchFamily="34" charset="0"/>
            </a:endParaRPr>
          </a:p>
        </p:txBody>
      </p:sp>
      <p:graphicFrame>
        <p:nvGraphicFramePr>
          <p:cNvPr id="4" name="Content Placeholder 3"/>
          <p:cNvGraphicFramePr>
            <a:graphicFrameLocks noGrp="1"/>
          </p:cNvGraphicFramePr>
          <p:nvPr>
            <p:ph idx="1"/>
          </p:nvPr>
        </p:nvGraphicFramePr>
        <p:xfrm>
          <a:off x="457200" y="1981200"/>
          <a:ext cx="8229600" cy="1752600"/>
        </p:xfrm>
        <a:graphic>
          <a:graphicData uri="http://schemas.openxmlformats.org/drawingml/2006/table">
            <a:tbl>
              <a:tblPr firstRow="1" bandRow="1">
                <a:tableStyleId>{5940675A-B579-460E-94D1-54222C63F5DA}</a:tableStyleId>
              </a:tblPr>
              <a:tblGrid>
                <a:gridCol w="1371600"/>
                <a:gridCol w="6858000"/>
              </a:tblGrid>
              <a:tr h="560832">
                <a:tc>
                  <a:txBody>
                    <a:bodyPr/>
                    <a:lstStyle/>
                    <a:p>
                      <a:pPr algn="ctr"/>
                      <a:r>
                        <a:rPr lang="en-US" sz="1800" b="1" dirty="0" smtClean="0">
                          <a:solidFill>
                            <a:schemeClr val="accent6"/>
                          </a:solidFill>
                          <a:latin typeface="Berlin Sans FB Demi" pitchFamily="34" charset="0"/>
                        </a:rPr>
                        <a:t>Happy </a:t>
                      </a:r>
                      <a:endParaRPr lang="en-US" sz="1800" b="1" dirty="0">
                        <a:solidFill>
                          <a:schemeClr val="accent6"/>
                        </a:solidFill>
                        <a:latin typeface="Berlin Sans FB Demi" pitchFamily="34" charset="0"/>
                      </a:endParaRPr>
                    </a:p>
                  </a:txBody>
                  <a:tcPr/>
                </a:tc>
                <a:tc>
                  <a:txBody>
                    <a:bodyPr/>
                    <a:lstStyle/>
                    <a:p>
                      <a:endParaRPr lang="en-US" dirty="0"/>
                    </a:p>
                  </a:txBody>
                  <a:tcPr/>
                </a:tc>
              </a:tr>
              <a:tr h="560832">
                <a:tc>
                  <a:txBody>
                    <a:bodyPr/>
                    <a:lstStyle/>
                    <a:p>
                      <a:pPr algn="ctr"/>
                      <a:r>
                        <a:rPr lang="en-US" sz="1800" b="1" dirty="0" smtClean="0">
                          <a:solidFill>
                            <a:schemeClr val="accent3"/>
                          </a:solidFill>
                          <a:latin typeface="Berlin Sans FB Demi" pitchFamily="34" charset="0"/>
                        </a:rPr>
                        <a:t>Frustrated</a:t>
                      </a:r>
                      <a:endParaRPr lang="en-US" sz="1800" b="1" dirty="0">
                        <a:solidFill>
                          <a:schemeClr val="accent3"/>
                        </a:solidFill>
                        <a:latin typeface="Berlin Sans FB Demi" pitchFamily="34" charset="0"/>
                      </a:endParaRPr>
                    </a:p>
                  </a:txBody>
                  <a:tcPr/>
                </a:tc>
                <a:tc>
                  <a:txBody>
                    <a:bodyPr/>
                    <a:lstStyle/>
                    <a:p>
                      <a:endParaRPr lang="en-US" dirty="0"/>
                    </a:p>
                  </a:txBody>
                  <a:tcPr/>
                </a:tc>
              </a:tr>
              <a:tr h="630936">
                <a:tc>
                  <a:txBody>
                    <a:bodyPr/>
                    <a:lstStyle/>
                    <a:p>
                      <a:pPr algn="ctr"/>
                      <a:r>
                        <a:rPr lang="en-US" sz="1800" b="1" dirty="0" smtClean="0">
                          <a:solidFill>
                            <a:schemeClr val="accent1"/>
                          </a:solidFill>
                          <a:latin typeface="Berlin Sans FB Demi" pitchFamily="34" charset="0"/>
                        </a:rPr>
                        <a:t>Sad</a:t>
                      </a:r>
                      <a:endParaRPr lang="en-US" sz="1800" b="1" dirty="0">
                        <a:solidFill>
                          <a:schemeClr val="accent1"/>
                        </a:solidFill>
                        <a:latin typeface="Berlin Sans FB Demi" pitchFamily="34" charset="0"/>
                      </a:endParaRPr>
                    </a:p>
                  </a:txBody>
                  <a:tcPr/>
                </a:tc>
                <a:tc>
                  <a:txBody>
                    <a:bodyPr/>
                    <a:lstStyle/>
                    <a:p>
                      <a:endParaRPr lang="en-US" dirty="0"/>
                    </a:p>
                  </a:txBody>
                  <a:tcPr/>
                </a:tc>
              </a:tr>
            </a:tbl>
          </a:graphicData>
        </a:graphic>
      </p:graphicFrame>
      <p:pic>
        <p:nvPicPr>
          <p:cNvPr id="1026" name="Picture 2" descr="C:\Users\klarich\AppData\Local\Microsoft\Windows\Temporary Internet Files\Content.IE5\7AW0UV73\MC900423171[1].wmf"/>
          <p:cNvPicPr>
            <a:picLocks noChangeAspect="1" noChangeArrowheads="1"/>
          </p:cNvPicPr>
          <p:nvPr/>
        </p:nvPicPr>
        <p:blipFill>
          <a:blip r:embed="rId2" cstate="print"/>
          <a:srcRect/>
          <a:stretch>
            <a:fillRect/>
          </a:stretch>
        </p:blipFill>
        <p:spPr bwMode="auto">
          <a:xfrm>
            <a:off x="3352800" y="2057400"/>
            <a:ext cx="457200" cy="457200"/>
          </a:xfrm>
          <a:prstGeom prst="rect">
            <a:avLst/>
          </a:prstGeom>
          <a:noFill/>
        </p:spPr>
      </p:pic>
      <p:pic>
        <p:nvPicPr>
          <p:cNvPr id="6" name="Picture 2" descr="C:\Users\klarich\AppData\Local\Microsoft\Windows\Temporary Internet Files\Content.IE5\7AW0UV73\MC900423171[1].wmf"/>
          <p:cNvPicPr>
            <a:picLocks noChangeAspect="1" noChangeArrowheads="1"/>
          </p:cNvPicPr>
          <p:nvPr/>
        </p:nvPicPr>
        <p:blipFill>
          <a:blip r:embed="rId2" cstate="print"/>
          <a:srcRect/>
          <a:stretch>
            <a:fillRect/>
          </a:stretch>
        </p:blipFill>
        <p:spPr bwMode="auto">
          <a:xfrm>
            <a:off x="4038600" y="2057400"/>
            <a:ext cx="457200" cy="457200"/>
          </a:xfrm>
          <a:prstGeom prst="rect">
            <a:avLst/>
          </a:prstGeom>
          <a:noFill/>
        </p:spPr>
      </p:pic>
      <p:pic>
        <p:nvPicPr>
          <p:cNvPr id="7" name="Picture 2" descr="C:\Users\klarich\AppData\Local\Microsoft\Windows\Temporary Internet Files\Content.IE5\7AW0UV73\MC900423171[1].wmf"/>
          <p:cNvPicPr>
            <a:picLocks noChangeAspect="1" noChangeArrowheads="1"/>
          </p:cNvPicPr>
          <p:nvPr/>
        </p:nvPicPr>
        <p:blipFill>
          <a:blip r:embed="rId2" cstate="print"/>
          <a:srcRect/>
          <a:stretch>
            <a:fillRect/>
          </a:stretch>
        </p:blipFill>
        <p:spPr bwMode="auto">
          <a:xfrm>
            <a:off x="4724400" y="2057400"/>
            <a:ext cx="457200" cy="457200"/>
          </a:xfrm>
          <a:prstGeom prst="rect">
            <a:avLst/>
          </a:prstGeom>
          <a:noFill/>
        </p:spPr>
      </p:pic>
      <p:pic>
        <p:nvPicPr>
          <p:cNvPr id="8" name="Picture 2" descr="C:\Users\klarich\AppData\Local\Microsoft\Windows\Temporary Internet Files\Content.IE5\7AW0UV73\MC900423171[1].wmf"/>
          <p:cNvPicPr>
            <a:picLocks noChangeAspect="1" noChangeArrowheads="1"/>
          </p:cNvPicPr>
          <p:nvPr/>
        </p:nvPicPr>
        <p:blipFill>
          <a:blip r:embed="rId2" cstate="print"/>
          <a:srcRect/>
          <a:stretch>
            <a:fillRect/>
          </a:stretch>
        </p:blipFill>
        <p:spPr bwMode="auto">
          <a:xfrm>
            <a:off x="5410200" y="2057400"/>
            <a:ext cx="457200" cy="457200"/>
          </a:xfrm>
          <a:prstGeom prst="rect">
            <a:avLst/>
          </a:prstGeom>
          <a:noFill/>
        </p:spPr>
      </p:pic>
      <p:pic>
        <p:nvPicPr>
          <p:cNvPr id="9" name="Picture 2" descr="C:\Users\klarich\AppData\Local\Microsoft\Windows\Temporary Internet Files\Content.IE5\7AW0UV73\MC900423171[1].wmf"/>
          <p:cNvPicPr>
            <a:picLocks noChangeAspect="1" noChangeArrowheads="1"/>
          </p:cNvPicPr>
          <p:nvPr/>
        </p:nvPicPr>
        <p:blipFill>
          <a:blip r:embed="rId2" cstate="print"/>
          <a:srcRect/>
          <a:stretch>
            <a:fillRect/>
          </a:stretch>
        </p:blipFill>
        <p:spPr bwMode="auto">
          <a:xfrm>
            <a:off x="6096000" y="2057400"/>
            <a:ext cx="457200" cy="457200"/>
          </a:xfrm>
          <a:prstGeom prst="rect">
            <a:avLst/>
          </a:prstGeom>
          <a:noFill/>
        </p:spPr>
      </p:pic>
      <p:pic>
        <p:nvPicPr>
          <p:cNvPr id="10" name="Picture 2" descr="C:\Users\klarich\AppData\Local\Microsoft\Windows\Temporary Internet Files\Content.IE5\7AW0UV73\MC900423171[1].wmf"/>
          <p:cNvPicPr>
            <a:picLocks noChangeAspect="1" noChangeArrowheads="1"/>
          </p:cNvPicPr>
          <p:nvPr/>
        </p:nvPicPr>
        <p:blipFill>
          <a:blip r:embed="rId2" cstate="print"/>
          <a:srcRect/>
          <a:stretch>
            <a:fillRect/>
          </a:stretch>
        </p:blipFill>
        <p:spPr bwMode="auto">
          <a:xfrm>
            <a:off x="6781800" y="2057400"/>
            <a:ext cx="457200" cy="457200"/>
          </a:xfrm>
          <a:prstGeom prst="rect">
            <a:avLst/>
          </a:prstGeom>
          <a:noFill/>
        </p:spPr>
      </p:pic>
      <p:pic>
        <p:nvPicPr>
          <p:cNvPr id="11" name="Picture 2" descr="C:\Users\klarich\AppData\Local\Microsoft\Windows\Temporary Internet Files\Content.IE5\7AW0UV73\MC900423171[1].wmf"/>
          <p:cNvPicPr>
            <a:picLocks noChangeAspect="1" noChangeArrowheads="1"/>
          </p:cNvPicPr>
          <p:nvPr/>
        </p:nvPicPr>
        <p:blipFill>
          <a:blip r:embed="rId2" cstate="print"/>
          <a:srcRect/>
          <a:stretch>
            <a:fillRect/>
          </a:stretch>
        </p:blipFill>
        <p:spPr bwMode="auto">
          <a:xfrm>
            <a:off x="1981200" y="2057400"/>
            <a:ext cx="457200" cy="457200"/>
          </a:xfrm>
          <a:prstGeom prst="rect">
            <a:avLst/>
          </a:prstGeom>
          <a:noFill/>
        </p:spPr>
      </p:pic>
      <p:pic>
        <p:nvPicPr>
          <p:cNvPr id="12" name="Picture 2" descr="C:\Users\klarich\AppData\Local\Microsoft\Windows\Temporary Internet Files\Content.IE5\7AW0UV73\MC900423171[1].wmf"/>
          <p:cNvPicPr>
            <a:picLocks noChangeAspect="1" noChangeArrowheads="1"/>
          </p:cNvPicPr>
          <p:nvPr/>
        </p:nvPicPr>
        <p:blipFill>
          <a:blip r:embed="rId2" cstate="print"/>
          <a:srcRect/>
          <a:stretch>
            <a:fillRect/>
          </a:stretch>
        </p:blipFill>
        <p:spPr bwMode="auto">
          <a:xfrm>
            <a:off x="2667000" y="2057400"/>
            <a:ext cx="457200" cy="457200"/>
          </a:xfrm>
          <a:prstGeom prst="rect">
            <a:avLst/>
          </a:prstGeom>
          <a:noFill/>
        </p:spPr>
      </p:pic>
      <p:pic>
        <p:nvPicPr>
          <p:cNvPr id="1027" name="Picture 3" descr="C:\Users\klarich\AppData\Local\Microsoft\Windows\Temporary Internet Files\Content.IE5\Q474D1IF\MC900423153[1].wmf"/>
          <p:cNvPicPr>
            <a:picLocks noChangeAspect="1" noChangeArrowheads="1"/>
          </p:cNvPicPr>
          <p:nvPr/>
        </p:nvPicPr>
        <p:blipFill>
          <a:blip r:embed="rId3" cstate="print"/>
          <a:srcRect/>
          <a:stretch>
            <a:fillRect/>
          </a:stretch>
        </p:blipFill>
        <p:spPr bwMode="auto">
          <a:xfrm>
            <a:off x="1981200" y="2590800"/>
            <a:ext cx="457200" cy="457200"/>
          </a:xfrm>
          <a:prstGeom prst="rect">
            <a:avLst/>
          </a:prstGeom>
          <a:noFill/>
        </p:spPr>
      </p:pic>
      <p:pic>
        <p:nvPicPr>
          <p:cNvPr id="14" name="Picture 3" descr="C:\Users\klarich\AppData\Local\Microsoft\Windows\Temporary Internet Files\Content.IE5\Q474D1IF\MC900423153[1].wmf"/>
          <p:cNvPicPr>
            <a:picLocks noChangeAspect="1" noChangeArrowheads="1"/>
          </p:cNvPicPr>
          <p:nvPr/>
        </p:nvPicPr>
        <p:blipFill>
          <a:blip r:embed="rId3" cstate="print"/>
          <a:srcRect/>
          <a:stretch>
            <a:fillRect/>
          </a:stretch>
        </p:blipFill>
        <p:spPr bwMode="auto">
          <a:xfrm>
            <a:off x="2667000" y="2590800"/>
            <a:ext cx="457200" cy="457200"/>
          </a:xfrm>
          <a:prstGeom prst="rect">
            <a:avLst/>
          </a:prstGeom>
          <a:noFill/>
        </p:spPr>
      </p:pic>
      <p:pic>
        <p:nvPicPr>
          <p:cNvPr id="15" name="Picture 3" descr="C:\Users\klarich\AppData\Local\Microsoft\Windows\Temporary Internet Files\Content.IE5\Q474D1IF\MC900423153[1].wmf"/>
          <p:cNvPicPr>
            <a:picLocks noChangeAspect="1" noChangeArrowheads="1"/>
          </p:cNvPicPr>
          <p:nvPr/>
        </p:nvPicPr>
        <p:blipFill>
          <a:blip r:embed="rId3" cstate="print"/>
          <a:srcRect/>
          <a:stretch>
            <a:fillRect/>
          </a:stretch>
        </p:blipFill>
        <p:spPr bwMode="auto">
          <a:xfrm>
            <a:off x="3352800" y="2590800"/>
            <a:ext cx="457200" cy="457200"/>
          </a:xfrm>
          <a:prstGeom prst="rect">
            <a:avLst/>
          </a:prstGeom>
          <a:noFill/>
        </p:spPr>
      </p:pic>
      <p:pic>
        <p:nvPicPr>
          <p:cNvPr id="1028" name="Picture 4" descr="C:\Users\klarich\AppData\Local\Microsoft\Windows\Temporary Internet Files\Content.IE5\EF0VM2AV\MC900423165[1].wmf"/>
          <p:cNvPicPr>
            <a:picLocks noChangeAspect="1" noChangeArrowheads="1"/>
          </p:cNvPicPr>
          <p:nvPr/>
        </p:nvPicPr>
        <p:blipFill>
          <a:blip r:embed="rId4" cstate="print"/>
          <a:srcRect/>
          <a:stretch>
            <a:fillRect/>
          </a:stretch>
        </p:blipFill>
        <p:spPr bwMode="auto">
          <a:xfrm>
            <a:off x="1981200" y="3200400"/>
            <a:ext cx="457200" cy="457200"/>
          </a:xfrm>
          <a:prstGeom prst="rect">
            <a:avLst/>
          </a:prstGeom>
          <a:noFill/>
        </p:spPr>
      </p:pic>
      <p:pic>
        <p:nvPicPr>
          <p:cNvPr id="18" name="Picture 4" descr="C:\Users\klarich\AppData\Local\Microsoft\Windows\Temporary Internet Files\Content.IE5\EF0VM2AV\MC900423165[1].wmf"/>
          <p:cNvPicPr>
            <a:picLocks noChangeAspect="1" noChangeArrowheads="1"/>
          </p:cNvPicPr>
          <p:nvPr/>
        </p:nvPicPr>
        <p:blipFill>
          <a:blip r:embed="rId4" cstate="print"/>
          <a:srcRect/>
          <a:stretch>
            <a:fillRect/>
          </a:stretch>
        </p:blipFill>
        <p:spPr bwMode="auto">
          <a:xfrm>
            <a:off x="2667000" y="3200400"/>
            <a:ext cx="457200" cy="457200"/>
          </a:xfrm>
          <a:prstGeom prst="rect">
            <a:avLst/>
          </a:prstGeom>
          <a:noFill/>
        </p:spPr>
      </p:pic>
      <p:sp>
        <p:nvSpPr>
          <p:cNvPr id="19" name="TextBox 18"/>
          <p:cNvSpPr txBox="1"/>
          <p:nvPr/>
        </p:nvSpPr>
        <p:spPr>
          <a:xfrm>
            <a:off x="3581400" y="1524000"/>
            <a:ext cx="2185214" cy="461665"/>
          </a:xfrm>
          <a:prstGeom prst="rect">
            <a:avLst/>
          </a:prstGeom>
          <a:noFill/>
        </p:spPr>
        <p:txBody>
          <a:bodyPr wrap="none" rtlCol="0">
            <a:spAutoFit/>
          </a:bodyPr>
          <a:lstStyle/>
          <a:p>
            <a:r>
              <a:rPr lang="en-US" sz="2400" dirty="0" smtClean="0">
                <a:solidFill>
                  <a:schemeClr val="tx2"/>
                </a:solidFill>
                <a:latin typeface="Aharoni" pitchFamily="2" charset="-79"/>
                <a:cs typeface="Aharoni" pitchFamily="2" charset="-79"/>
              </a:rPr>
              <a:t>Picture Graph</a:t>
            </a:r>
            <a:endParaRPr lang="en-US" sz="2400" dirty="0">
              <a:solidFill>
                <a:schemeClr val="tx2"/>
              </a:solidFill>
              <a:latin typeface="Aharoni" pitchFamily="2" charset="-79"/>
              <a:cs typeface="Aharoni" pitchFamily="2" charset="-79"/>
            </a:endParaRPr>
          </a:p>
        </p:txBody>
      </p:sp>
      <p:sp>
        <p:nvSpPr>
          <p:cNvPr id="21" name="Action Button: Return 20">
            <a:hlinkClick r:id="rId5" action="ppaction://hlinksldjump" highlightClick="1"/>
          </p:cNvPr>
          <p:cNvSpPr/>
          <p:nvPr/>
        </p:nvSpPr>
        <p:spPr>
          <a:xfrm>
            <a:off x="8458200" y="6172200"/>
            <a:ext cx="548640" cy="548640"/>
          </a:xfrm>
          <a:prstGeom prst="actionButtonRetur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TextBox 22"/>
          <p:cNvSpPr txBox="1"/>
          <p:nvPr/>
        </p:nvSpPr>
        <p:spPr>
          <a:xfrm>
            <a:off x="7772400" y="1981200"/>
            <a:ext cx="838200" cy="523220"/>
          </a:xfrm>
          <a:prstGeom prst="rect">
            <a:avLst/>
          </a:prstGeom>
          <a:noFill/>
        </p:spPr>
        <p:txBody>
          <a:bodyPr wrap="square" rtlCol="0">
            <a:spAutoFit/>
          </a:bodyPr>
          <a:lstStyle/>
          <a:p>
            <a:r>
              <a:rPr lang="en-US" sz="2800" dirty="0" smtClean="0">
                <a:solidFill>
                  <a:schemeClr val="tx2"/>
                </a:solidFill>
                <a:latin typeface="GrilledCheese BTN Cn" pitchFamily="34" charset="0"/>
              </a:rPr>
              <a:t>= 8</a:t>
            </a:r>
            <a:endParaRPr lang="en-US" sz="2800" dirty="0">
              <a:solidFill>
                <a:schemeClr val="tx2"/>
              </a:solidFill>
              <a:latin typeface="GrilledCheese BTN Cn" pitchFamily="34" charset="0"/>
            </a:endParaRPr>
          </a:p>
        </p:txBody>
      </p:sp>
      <p:sp>
        <p:nvSpPr>
          <p:cNvPr id="24" name="TextBox 23"/>
          <p:cNvSpPr txBox="1"/>
          <p:nvPr/>
        </p:nvSpPr>
        <p:spPr>
          <a:xfrm>
            <a:off x="7772400" y="2667000"/>
            <a:ext cx="851000" cy="523220"/>
          </a:xfrm>
          <a:prstGeom prst="rect">
            <a:avLst/>
          </a:prstGeom>
          <a:noFill/>
        </p:spPr>
        <p:txBody>
          <a:bodyPr wrap="square" rtlCol="0">
            <a:spAutoFit/>
          </a:bodyPr>
          <a:lstStyle/>
          <a:p>
            <a:r>
              <a:rPr lang="en-US" sz="2800" dirty="0" smtClean="0">
                <a:solidFill>
                  <a:schemeClr val="tx2"/>
                </a:solidFill>
                <a:latin typeface="GrilledCheese BTN Cn" pitchFamily="34" charset="0"/>
              </a:rPr>
              <a:t>= 3</a:t>
            </a:r>
            <a:endParaRPr lang="en-US" sz="2800" dirty="0">
              <a:solidFill>
                <a:schemeClr val="tx2"/>
              </a:solidFill>
              <a:latin typeface="GrilledCheese BTN Cn" pitchFamily="34" charset="0"/>
            </a:endParaRPr>
          </a:p>
        </p:txBody>
      </p:sp>
      <p:sp>
        <p:nvSpPr>
          <p:cNvPr id="25" name="TextBox 24"/>
          <p:cNvSpPr txBox="1"/>
          <p:nvPr/>
        </p:nvSpPr>
        <p:spPr>
          <a:xfrm>
            <a:off x="7772400" y="3276600"/>
            <a:ext cx="838200" cy="523220"/>
          </a:xfrm>
          <a:prstGeom prst="rect">
            <a:avLst/>
          </a:prstGeom>
          <a:noFill/>
        </p:spPr>
        <p:txBody>
          <a:bodyPr wrap="square" rtlCol="0">
            <a:spAutoFit/>
          </a:bodyPr>
          <a:lstStyle/>
          <a:p>
            <a:r>
              <a:rPr lang="en-US" sz="2800" dirty="0" smtClean="0">
                <a:solidFill>
                  <a:schemeClr val="tx2"/>
                </a:solidFill>
                <a:latin typeface="GrilledCheese BTN Cn" pitchFamily="34" charset="0"/>
              </a:rPr>
              <a:t>= 2</a:t>
            </a:r>
            <a:endParaRPr lang="en-US" sz="2800" dirty="0">
              <a:solidFill>
                <a:schemeClr val="tx2"/>
              </a:solidFill>
              <a:latin typeface="GrilledCheese BTN Cn" pitchFamily="34"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Box 22"/>
          <p:cNvSpPr txBox="1"/>
          <p:nvPr/>
        </p:nvSpPr>
        <p:spPr>
          <a:xfrm>
            <a:off x="0" y="4826675"/>
            <a:ext cx="9144000" cy="1846659"/>
          </a:xfrm>
          <a:prstGeom prst="rect">
            <a:avLst/>
          </a:prstGeom>
          <a:noFill/>
        </p:spPr>
        <p:txBody>
          <a:bodyPr wrap="square" rtlCol="0">
            <a:spAutoFit/>
          </a:bodyPr>
          <a:lstStyle/>
          <a:p>
            <a:r>
              <a:rPr lang="en-US" sz="1400" dirty="0" smtClean="0">
                <a:solidFill>
                  <a:schemeClr val="tx2"/>
                </a:solidFill>
                <a:latin typeface="Aharoni" pitchFamily="2" charset="-79"/>
                <a:cs typeface="Aharoni" pitchFamily="2" charset="-79"/>
              </a:rPr>
              <a:t>This is an example of a pie graph. There are many ways you can graph a pie graph. This is an example of the students writing their names in the column of their favorite sport. With the information above, see if you can answer the questions below:</a:t>
            </a:r>
          </a:p>
          <a:p>
            <a:pPr algn="ctr">
              <a:buFont typeface="Arial" pitchFamily="34" charset="0"/>
              <a:buChar char="•"/>
            </a:pPr>
            <a:endParaRPr lang="en-US" dirty="0" smtClean="0">
              <a:solidFill>
                <a:schemeClr val="accent6"/>
              </a:solidFill>
              <a:latin typeface="Berlin Sans FB Demi" pitchFamily="34" charset="0"/>
            </a:endParaRPr>
          </a:p>
          <a:p>
            <a:pPr algn="ctr">
              <a:buFont typeface="Arial" pitchFamily="34" charset="0"/>
              <a:buChar char="•"/>
            </a:pPr>
            <a:r>
              <a:rPr lang="en-US" dirty="0" smtClean="0">
                <a:solidFill>
                  <a:schemeClr val="accent6"/>
                </a:solidFill>
                <a:latin typeface="Berlin Sans FB Demi" pitchFamily="34" charset="0"/>
              </a:rPr>
              <a:t>How </a:t>
            </a:r>
            <a:r>
              <a:rPr lang="en-US" dirty="0" smtClean="0">
                <a:solidFill>
                  <a:schemeClr val="accent6"/>
                </a:solidFill>
                <a:latin typeface="Berlin Sans FB Demi" pitchFamily="34" charset="0"/>
              </a:rPr>
              <a:t>many students were asked their favorite sport?</a:t>
            </a:r>
          </a:p>
          <a:p>
            <a:pPr algn="ctr">
              <a:buFont typeface="Arial" pitchFamily="34" charset="0"/>
              <a:buChar char="•"/>
            </a:pPr>
            <a:r>
              <a:rPr lang="en-US" dirty="0" smtClean="0">
                <a:solidFill>
                  <a:schemeClr val="accent3">
                    <a:lumMod val="75000"/>
                  </a:schemeClr>
                </a:solidFill>
                <a:latin typeface="Berlin Sans FB Demi" pitchFamily="34" charset="0"/>
              </a:rPr>
              <a:t>Which two sports are equally popular with the students?</a:t>
            </a:r>
          </a:p>
          <a:p>
            <a:pPr algn="ctr">
              <a:buFont typeface="Arial" pitchFamily="34" charset="0"/>
              <a:buChar char="•"/>
            </a:pPr>
            <a:r>
              <a:rPr lang="en-US" dirty="0" smtClean="0">
                <a:solidFill>
                  <a:schemeClr val="accent6"/>
                </a:solidFill>
                <a:latin typeface="Berlin Sans FB Demi" pitchFamily="34" charset="0"/>
              </a:rPr>
              <a:t>How many more students liked basketball better than baseball?</a:t>
            </a:r>
            <a:endParaRPr lang="en-US" dirty="0">
              <a:solidFill>
                <a:schemeClr val="accent6"/>
              </a:solidFill>
              <a:latin typeface="Berlin Sans FB Demi" pitchFamily="34" charset="0"/>
            </a:endParaRPr>
          </a:p>
        </p:txBody>
      </p:sp>
      <p:sp>
        <p:nvSpPr>
          <p:cNvPr id="2" name="Title 1"/>
          <p:cNvSpPr>
            <a:spLocks noGrp="1"/>
          </p:cNvSpPr>
          <p:nvPr>
            <p:ph type="title"/>
          </p:nvPr>
        </p:nvSpPr>
        <p:spPr/>
        <p:style>
          <a:lnRef idx="2">
            <a:schemeClr val="accent1">
              <a:shade val="50000"/>
            </a:schemeClr>
          </a:lnRef>
          <a:fillRef idx="1">
            <a:schemeClr val="accent1"/>
          </a:fillRef>
          <a:effectRef idx="0">
            <a:schemeClr val="accent1"/>
          </a:effectRef>
          <a:fontRef idx="minor">
            <a:schemeClr val="lt1"/>
          </a:fontRef>
        </p:style>
        <p:txBody>
          <a:bodyPr/>
          <a:lstStyle/>
          <a:p>
            <a:r>
              <a:rPr lang="en-US" dirty="0" smtClean="0">
                <a:latin typeface="Berlin Sans FB Demi" pitchFamily="34" charset="0"/>
              </a:rPr>
              <a:t>What is Your Favorite Sport?</a:t>
            </a:r>
            <a:endParaRPr lang="en-US" dirty="0">
              <a:latin typeface="Berlin Sans FB Demi" pitchFamily="34" charset="0"/>
            </a:endParaRPr>
          </a:p>
        </p:txBody>
      </p:sp>
      <p:graphicFrame>
        <p:nvGraphicFramePr>
          <p:cNvPr id="5" name="Content Placeholder 4"/>
          <p:cNvGraphicFramePr>
            <a:graphicFrameLocks noGrp="1"/>
          </p:cNvGraphicFramePr>
          <p:nvPr>
            <p:ph idx="1"/>
          </p:nvPr>
        </p:nvGraphicFramePr>
        <p:xfrm>
          <a:off x="1752600" y="1600200"/>
          <a:ext cx="5181600" cy="3352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Action Button: Return 3">
            <a:hlinkClick r:id="rId6" action="ppaction://hlinksldjump" highlightClick="1"/>
          </p:cNvPr>
          <p:cNvSpPr/>
          <p:nvPr/>
        </p:nvSpPr>
        <p:spPr>
          <a:xfrm>
            <a:off x="8458200" y="6172200"/>
            <a:ext cx="548640" cy="548640"/>
          </a:xfrm>
          <a:prstGeom prst="actionButtonRetur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3657600" y="2362200"/>
            <a:ext cx="533400" cy="276999"/>
          </a:xfrm>
          <a:prstGeom prst="rect">
            <a:avLst/>
          </a:prstGeom>
          <a:noFill/>
          <a:ln>
            <a:noFill/>
          </a:ln>
        </p:spPr>
        <p:txBody>
          <a:bodyPr wrap="square" rtlCol="0">
            <a:spAutoFit/>
          </a:bodyPr>
          <a:lstStyle/>
          <a:p>
            <a:r>
              <a:rPr lang="en-US" sz="1200" b="1" dirty="0" smtClean="0">
                <a:solidFill>
                  <a:schemeClr val="tx2"/>
                </a:solidFill>
                <a:latin typeface="Tempus Sans ITC" pitchFamily="82" charset="0"/>
              </a:rPr>
              <a:t>John</a:t>
            </a:r>
            <a:endParaRPr lang="en-US" sz="1200" b="1" dirty="0">
              <a:solidFill>
                <a:schemeClr val="tx2"/>
              </a:solidFill>
              <a:latin typeface="Tempus Sans ITC" pitchFamily="82" charset="0"/>
            </a:endParaRPr>
          </a:p>
        </p:txBody>
      </p:sp>
      <p:sp>
        <p:nvSpPr>
          <p:cNvPr id="7" name="TextBox 6"/>
          <p:cNvSpPr txBox="1"/>
          <p:nvPr/>
        </p:nvSpPr>
        <p:spPr>
          <a:xfrm rot="20876608">
            <a:off x="3150461" y="2353702"/>
            <a:ext cx="533400" cy="276999"/>
          </a:xfrm>
          <a:prstGeom prst="rect">
            <a:avLst/>
          </a:prstGeom>
          <a:noFill/>
        </p:spPr>
        <p:txBody>
          <a:bodyPr wrap="square" rtlCol="0">
            <a:spAutoFit/>
          </a:bodyPr>
          <a:lstStyle/>
          <a:p>
            <a:r>
              <a:rPr lang="en-US" sz="1200" b="1" dirty="0" smtClean="0">
                <a:solidFill>
                  <a:schemeClr val="tx2"/>
                </a:solidFill>
                <a:latin typeface="Tempus Sans ITC" pitchFamily="82" charset="0"/>
              </a:rPr>
              <a:t>Suzy</a:t>
            </a:r>
            <a:endParaRPr lang="en-US" sz="1200" b="1" dirty="0">
              <a:solidFill>
                <a:schemeClr val="tx2"/>
              </a:solidFill>
              <a:latin typeface="Tempus Sans ITC" pitchFamily="82" charset="0"/>
            </a:endParaRPr>
          </a:p>
        </p:txBody>
      </p:sp>
      <p:sp>
        <p:nvSpPr>
          <p:cNvPr id="8" name="TextBox 7"/>
          <p:cNvSpPr txBox="1"/>
          <p:nvPr/>
        </p:nvSpPr>
        <p:spPr>
          <a:xfrm rot="634200">
            <a:off x="3607280" y="2141216"/>
            <a:ext cx="609600" cy="276999"/>
          </a:xfrm>
          <a:prstGeom prst="rect">
            <a:avLst/>
          </a:prstGeom>
          <a:noFill/>
        </p:spPr>
        <p:txBody>
          <a:bodyPr wrap="square" rtlCol="0">
            <a:spAutoFit/>
          </a:bodyPr>
          <a:lstStyle/>
          <a:p>
            <a:r>
              <a:rPr lang="en-US" sz="1200" b="1" dirty="0" smtClean="0">
                <a:solidFill>
                  <a:schemeClr val="tx2"/>
                </a:solidFill>
                <a:latin typeface="Tempus Sans ITC" pitchFamily="82" charset="0"/>
              </a:rPr>
              <a:t>Matt</a:t>
            </a:r>
            <a:endParaRPr lang="en-US" sz="1200" b="1" dirty="0">
              <a:solidFill>
                <a:schemeClr val="tx2"/>
              </a:solidFill>
              <a:latin typeface="Tempus Sans ITC" pitchFamily="82" charset="0"/>
            </a:endParaRPr>
          </a:p>
        </p:txBody>
      </p:sp>
      <p:sp>
        <p:nvSpPr>
          <p:cNvPr id="9" name="TextBox 8"/>
          <p:cNvSpPr txBox="1"/>
          <p:nvPr/>
        </p:nvSpPr>
        <p:spPr>
          <a:xfrm rot="20789918">
            <a:off x="3377765" y="2573038"/>
            <a:ext cx="533400" cy="276999"/>
          </a:xfrm>
          <a:prstGeom prst="rect">
            <a:avLst/>
          </a:prstGeom>
          <a:noFill/>
        </p:spPr>
        <p:txBody>
          <a:bodyPr wrap="square" rtlCol="0">
            <a:spAutoFit/>
          </a:bodyPr>
          <a:lstStyle/>
          <a:p>
            <a:r>
              <a:rPr lang="en-US" sz="1200" b="1" dirty="0" smtClean="0">
                <a:solidFill>
                  <a:schemeClr val="tx2"/>
                </a:solidFill>
                <a:latin typeface="Tempus Sans ITC" pitchFamily="82" charset="0"/>
              </a:rPr>
              <a:t>Bill</a:t>
            </a:r>
            <a:endParaRPr lang="en-US" sz="1200" b="1" dirty="0">
              <a:solidFill>
                <a:schemeClr val="tx2"/>
              </a:solidFill>
              <a:latin typeface="Tempus Sans ITC" pitchFamily="82" charset="0"/>
            </a:endParaRPr>
          </a:p>
        </p:txBody>
      </p:sp>
      <p:sp>
        <p:nvSpPr>
          <p:cNvPr id="10" name="TextBox 9"/>
          <p:cNvSpPr txBox="1"/>
          <p:nvPr/>
        </p:nvSpPr>
        <p:spPr>
          <a:xfrm rot="20686165">
            <a:off x="3694040" y="3056685"/>
            <a:ext cx="457200" cy="276999"/>
          </a:xfrm>
          <a:prstGeom prst="rect">
            <a:avLst/>
          </a:prstGeom>
          <a:noFill/>
        </p:spPr>
        <p:txBody>
          <a:bodyPr wrap="square" rtlCol="0">
            <a:spAutoFit/>
          </a:bodyPr>
          <a:lstStyle/>
          <a:p>
            <a:r>
              <a:rPr lang="en-US" sz="1200" b="1" dirty="0" smtClean="0">
                <a:solidFill>
                  <a:schemeClr val="tx2"/>
                </a:solidFill>
                <a:latin typeface="Tempus Sans ITC" pitchFamily="82" charset="0"/>
              </a:rPr>
              <a:t>Jill</a:t>
            </a:r>
            <a:endParaRPr lang="en-US" sz="1200" b="1" dirty="0">
              <a:solidFill>
                <a:schemeClr val="tx2"/>
              </a:solidFill>
              <a:latin typeface="Tempus Sans ITC" pitchFamily="82" charset="0"/>
            </a:endParaRPr>
          </a:p>
        </p:txBody>
      </p:sp>
      <p:sp>
        <p:nvSpPr>
          <p:cNvPr id="11" name="TextBox 10"/>
          <p:cNvSpPr txBox="1"/>
          <p:nvPr/>
        </p:nvSpPr>
        <p:spPr>
          <a:xfrm>
            <a:off x="4038600" y="3581400"/>
            <a:ext cx="609600" cy="276999"/>
          </a:xfrm>
          <a:prstGeom prst="rect">
            <a:avLst/>
          </a:prstGeom>
          <a:noFill/>
        </p:spPr>
        <p:txBody>
          <a:bodyPr wrap="square" rtlCol="0">
            <a:spAutoFit/>
          </a:bodyPr>
          <a:lstStyle/>
          <a:p>
            <a:r>
              <a:rPr lang="en-US" sz="1200" b="1" dirty="0" smtClean="0">
                <a:solidFill>
                  <a:schemeClr val="tx2"/>
                </a:solidFill>
                <a:latin typeface="Tempus Sans ITC" pitchFamily="82" charset="0"/>
              </a:rPr>
              <a:t>Sam</a:t>
            </a:r>
            <a:endParaRPr lang="en-US" sz="1200" b="1" dirty="0">
              <a:solidFill>
                <a:schemeClr val="tx2"/>
              </a:solidFill>
              <a:latin typeface="Tempus Sans ITC" pitchFamily="82" charset="0"/>
            </a:endParaRPr>
          </a:p>
        </p:txBody>
      </p:sp>
      <p:sp>
        <p:nvSpPr>
          <p:cNvPr id="12" name="TextBox 11"/>
          <p:cNvSpPr txBox="1"/>
          <p:nvPr/>
        </p:nvSpPr>
        <p:spPr>
          <a:xfrm rot="20704000">
            <a:off x="4604040" y="2399423"/>
            <a:ext cx="685800" cy="276999"/>
          </a:xfrm>
          <a:prstGeom prst="rect">
            <a:avLst/>
          </a:prstGeom>
          <a:noFill/>
        </p:spPr>
        <p:txBody>
          <a:bodyPr wrap="square" rtlCol="0">
            <a:spAutoFit/>
          </a:bodyPr>
          <a:lstStyle/>
          <a:p>
            <a:r>
              <a:rPr lang="en-US" sz="1200" b="1" dirty="0" smtClean="0">
                <a:solidFill>
                  <a:schemeClr val="tx2"/>
                </a:solidFill>
                <a:latin typeface="Tempus Sans ITC" pitchFamily="82" charset="0"/>
              </a:rPr>
              <a:t>Todd</a:t>
            </a:r>
            <a:endParaRPr lang="en-US" sz="1200" b="1" dirty="0">
              <a:solidFill>
                <a:schemeClr val="tx2"/>
              </a:solidFill>
              <a:latin typeface="Tempus Sans ITC" pitchFamily="82" charset="0"/>
            </a:endParaRPr>
          </a:p>
        </p:txBody>
      </p:sp>
      <p:sp>
        <p:nvSpPr>
          <p:cNvPr id="13" name="TextBox 12"/>
          <p:cNvSpPr txBox="1"/>
          <p:nvPr/>
        </p:nvSpPr>
        <p:spPr>
          <a:xfrm rot="923679">
            <a:off x="4376034" y="2020731"/>
            <a:ext cx="685800" cy="276999"/>
          </a:xfrm>
          <a:prstGeom prst="rect">
            <a:avLst/>
          </a:prstGeom>
          <a:noFill/>
        </p:spPr>
        <p:txBody>
          <a:bodyPr wrap="square" rtlCol="0">
            <a:spAutoFit/>
          </a:bodyPr>
          <a:lstStyle/>
          <a:p>
            <a:r>
              <a:rPr lang="en-US" sz="1200" b="1" dirty="0" smtClean="0">
                <a:solidFill>
                  <a:schemeClr val="tx2"/>
                </a:solidFill>
                <a:latin typeface="Tempus Sans ITC" pitchFamily="82" charset="0"/>
              </a:rPr>
              <a:t>Mike</a:t>
            </a:r>
            <a:endParaRPr lang="en-US" sz="1200" b="1" dirty="0">
              <a:solidFill>
                <a:schemeClr val="tx2"/>
              </a:solidFill>
              <a:latin typeface="Tempus Sans ITC" pitchFamily="82" charset="0"/>
            </a:endParaRPr>
          </a:p>
        </p:txBody>
      </p:sp>
      <p:sp>
        <p:nvSpPr>
          <p:cNvPr id="14" name="TextBox 13"/>
          <p:cNvSpPr txBox="1"/>
          <p:nvPr/>
        </p:nvSpPr>
        <p:spPr>
          <a:xfrm rot="20054521">
            <a:off x="2938877" y="3423014"/>
            <a:ext cx="609600" cy="276999"/>
          </a:xfrm>
          <a:prstGeom prst="rect">
            <a:avLst/>
          </a:prstGeom>
          <a:noFill/>
        </p:spPr>
        <p:txBody>
          <a:bodyPr wrap="square" rtlCol="0">
            <a:spAutoFit/>
          </a:bodyPr>
          <a:lstStyle/>
          <a:p>
            <a:r>
              <a:rPr lang="en-US" sz="1200" b="1" dirty="0" smtClean="0">
                <a:solidFill>
                  <a:schemeClr val="tx2"/>
                </a:solidFill>
                <a:latin typeface="Tempus Sans ITC" pitchFamily="82" charset="0"/>
              </a:rPr>
              <a:t>Bob</a:t>
            </a:r>
            <a:endParaRPr lang="en-US" sz="1200" b="1" dirty="0">
              <a:solidFill>
                <a:schemeClr val="tx2"/>
              </a:solidFill>
              <a:latin typeface="Tempus Sans ITC" pitchFamily="82" charset="0"/>
            </a:endParaRPr>
          </a:p>
        </p:txBody>
      </p:sp>
      <p:sp>
        <p:nvSpPr>
          <p:cNvPr id="15" name="TextBox 14"/>
          <p:cNvSpPr txBox="1"/>
          <p:nvPr/>
        </p:nvSpPr>
        <p:spPr>
          <a:xfrm rot="21048835">
            <a:off x="4975626" y="3359947"/>
            <a:ext cx="685800" cy="276999"/>
          </a:xfrm>
          <a:prstGeom prst="rect">
            <a:avLst/>
          </a:prstGeom>
          <a:noFill/>
        </p:spPr>
        <p:txBody>
          <a:bodyPr wrap="square" rtlCol="0">
            <a:spAutoFit/>
          </a:bodyPr>
          <a:lstStyle/>
          <a:p>
            <a:r>
              <a:rPr lang="en-US" sz="1200" b="1" dirty="0" smtClean="0">
                <a:solidFill>
                  <a:schemeClr val="tx2"/>
                </a:solidFill>
                <a:latin typeface="Tempus Sans ITC" pitchFamily="82" charset="0"/>
              </a:rPr>
              <a:t>Ana</a:t>
            </a:r>
            <a:endParaRPr lang="en-US" sz="1200" b="1" dirty="0">
              <a:solidFill>
                <a:schemeClr val="tx2"/>
              </a:solidFill>
              <a:latin typeface="Tempus Sans ITC" pitchFamily="82" charset="0"/>
            </a:endParaRPr>
          </a:p>
        </p:txBody>
      </p:sp>
      <p:sp>
        <p:nvSpPr>
          <p:cNvPr id="16" name="TextBox 15"/>
          <p:cNvSpPr txBox="1"/>
          <p:nvPr/>
        </p:nvSpPr>
        <p:spPr>
          <a:xfrm rot="20833811">
            <a:off x="3762735" y="4217183"/>
            <a:ext cx="685800" cy="276999"/>
          </a:xfrm>
          <a:prstGeom prst="rect">
            <a:avLst/>
          </a:prstGeom>
          <a:noFill/>
        </p:spPr>
        <p:txBody>
          <a:bodyPr wrap="square" rtlCol="0">
            <a:spAutoFit/>
          </a:bodyPr>
          <a:lstStyle/>
          <a:p>
            <a:r>
              <a:rPr lang="en-US" sz="1200" b="1" dirty="0" smtClean="0">
                <a:solidFill>
                  <a:schemeClr val="tx2"/>
                </a:solidFill>
                <a:latin typeface="Tempus Sans ITC" pitchFamily="82" charset="0"/>
              </a:rPr>
              <a:t>Lisa</a:t>
            </a:r>
            <a:endParaRPr lang="en-US" sz="1200" b="1" dirty="0">
              <a:solidFill>
                <a:schemeClr val="tx2"/>
              </a:solidFill>
              <a:latin typeface="Tempus Sans ITC" pitchFamily="82" charset="0"/>
            </a:endParaRPr>
          </a:p>
        </p:txBody>
      </p:sp>
      <p:sp>
        <p:nvSpPr>
          <p:cNvPr id="17" name="TextBox 16"/>
          <p:cNvSpPr txBox="1"/>
          <p:nvPr/>
        </p:nvSpPr>
        <p:spPr>
          <a:xfrm rot="567923">
            <a:off x="4518970" y="3132864"/>
            <a:ext cx="685800" cy="276999"/>
          </a:xfrm>
          <a:prstGeom prst="rect">
            <a:avLst/>
          </a:prstGeom>
          <a:noFill/>
        </p:spPr>
        <p:txBody>
          <a:bodyPr wrap="square" rtlCol="0">
            <a:spAutoFit/>
          </a:bodyPr>
          <a:lstStyle/>
          <a:p>
            <a:r>
              <a:rPr lang="en-US" sz="1200" b="1" dirty="0" smtClean="0">
                <a:solidFill>
                  <a:schemeClr val="tx2"/>
                </a:solidFill>
                <a:latin typeface="Tempus Sans ITC" pitchFamily="82" charset="0"/>
              </a:rPr>
              <a:t>Sara</a:t>
            </a:r>
            <a:endParaRPr lang="en-US" sz="1200" b="1" dirty="0">
              <a:solidFill>
                <a:schemeClr val="tx2"/>
              </a:solidFill>
              <a:latin typeface="Tempus Sans ITC" pitchFamily="82" charset="0"/>
            </a:endParaRPr>
          </a:p>
        </p:txBody>
      </p:sp>
      <p:sp>
        <p:nvSpPr>
          <p:cNvPr id="18" name="TextBox 17"/>
          <p:cNvSpPr txBox="1"/>
          <p:nvPr/>
        </p:nvSpPr>
        <p:spPr>
          <a:xfrm rot="967585">
            <a:off x="3159225" y="3156777"/>
            <a:ext cx="609600" cy="276999"/>
          </a:xfrm>
          <a:prstGeom prst="rect">
            <a:avLst/>
          </a:prstGeom>
          <a:noFill/>
        </p:spPr>
        <p:txBody>
          <a:bodyPr wrap="square" rtlCol="0">
            <a:spAutoFit/>
          </a:bodyPr>
          <a:lstStyle/>
          <a:p>
            <a:r>
              <a:rPr lang="en-US" sz="1200" b="1" dirty="0" smtClean="0">
                <a:solidFill>
                  <a:schemeClr val="tx2"/>
                </a:solidFill>
                <a:latin typeface="Tempus Sans ITC" pitchFamily="82" charset="0"/>
              </a:rPr>
              <a:t>Kim</a:t>
            </a:r>
            <a:endParaRPr lang="en-US" sz="1200" b="1" dirty="0">
              <a:solidFill>
                <a:schemeClr val="tx2"/>
              </a:solidFill>
              <a:latin typeface="Tempus Sans ITC" pitchFamily="82" charset="0"/>
            </a:endParaRPr>
          </a:p>
        </p:txBody>
      </p:sp>
      <p:sp>
        <p:nvSpPr>
          <p:cNvPr id="19" name="TextBox 18"/>
          <p:cNvSpPr txBox="1"/>
          <p:nvPr/>
        </p:nvSpPr>
        <p:spPr>
          <a:xfrm rot="20620184">
            <a:off x="4529563" y="4082763"/>
            <a:ext cx="685800" cy="276999"/>
          </a:xfrm>
          <a:prstGeom prst="rect">
            <a:avLst/>
          </a:prstGeom>
          <a:noFill/>
        </p:spPr>
        <p:txBody>
          <a:bodyPr wrap="square" rtlCol="0">
            <a:spAutoFit/>
          </a:bodyPr>
          <a:lstStyle/>
          <a:p>
            <a:r>
              <a:rPr lang="en-US" sz="1200" b="1" dirty="0" smtClean="0">
                <a:solidFill>
                  <a:schemeClr val="tx2"/>
                </a:solidFill>
                <a:latin typeface="Tempus Sans ITC" pitchFamily="82" charset="0"/>
              </a:rPr>
              <a:t>Mark</a:t>
            </a:r>
            <a:endParaRPr lang="en-US" sz="1200" b="1" dirty="0">
              <a:solidFill>
                <a:schemeClr val="tx2"/>
              </a:solidFill>
              <a:latin typeface="Tempus Sans ITC" pitchFamily="82" charset="0"/>
            </a:endParaRPr>
          </a:p>
        </p:txBody>
      </p:sp>
      <p:sp>
        <p:nvSpPr>
          <p:cNvPr id="20" name="TextBox 19"/>
          <p:cNvSpPr txBox="1"/>
          <p:nvPr/>
        </p:nvSpPr>
        <p:spPr>
          <a:xfrm rot="20650666">
            <a:off x="3398575" y="3830104"/>
            <a:ext cx="508473" cy="276999"/>
          </a:xfrm>
          <a:prstGeom prst="rect">
            <a:avLst/>
          </a:prstGeom>
          <a:noFill/>
        </p:spPr>
        <p:txBody>
          <a:bodyPr wrap="none" rtlCol="0">
            <a:spAutoFit/>
          </a:bodyPr>
          <a:lstStyle/>
          <a:p>
            <a:r>
              <a:rPr lang="en-US" sz="1200" b="1" dirty="0" smtClean="0">
                <a:solidFill>
                  <a:schemeClr val="tx2"/>
                </a:solidFill>
                <a:latin typeface="Tempus Sans ITC" pitchFamily="82" charset="0"/>
              </a:rPr>
              <a:t>Carla</a:t>
            </a:r>
            <a:endParaRPr lang="en-US" sz="1200" b="1" dirty="0">
              <a:solidFill>
                <a:schemeClr val="tx2"/>
              </a:solidFill>
              <a:latin typeface="Tempus Sans ITC" pitchFamily="82" charset="0"/>
            </a:endParaRPr>
          </a:p>
        </p:txBody>
      </p:sp>
      <p:sp>
        <p:nvSpPr>
          <p:cNvPr id="22" name="TextBox 21"/>
          <p:cNvSpPr txBox="1"/>
          <p:nvPr/>
        </p:nvSpPr>
        <p:spPr>
          <a:xfrm>
            <a:off x="3505200" y="1447800"/>
            <a:ext cx="1579278" cy="461665"/>
          </a:xfrm>
          <a:prstGeom prst="rect">
            <a:avLst/>
          </a:prstGeom>
          <a:noFill/>
        </p:spPr>
        <p:txBody>
          <a:bodyPr wrap="none" rtlCol="0">
            <a:spAutoFit/>
          </a:bodyPr>
          <a:lstStyle/>
          <a:p>
            <a:r>
              <a:rPr lang="en-US" sz="2400" b="1" dirty="0" smtClean="0">
                <a:solidFill>
                  <a:schemeClr val="accent3">
                    <a:lumMod val="75000"/>
                  </a:schemeClr>
                </a:solidFill>
                <a:latin typeface="Berlin Sans FB Demi" pitchFamily="34" charset="0"/>
              </a:rPr>
              <a:t>Pie Graph</a:t>
            </a:r>
            <a:endParaRPr lang="en-US" sz="2400" b="1" dirty="0">
              <a:solidFill>
                <a:schemeClr val="accent3">
                  <a:lumMod val="75000"/>
                </a:schemeClr>
              </a:solidFill>
              <a:latin typeface="Berlin Sans FB Demi" pitchFamily="34"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14"/>
          <p:cNvSpPr txBox="1"/>
          <p:nvPr/>
        </p:nvSpPr>
        <p:spPr>
          <a:xfrm>
            <a:off x="152400" y="4826675"/>
            <a:ext cx="8686800" cy="1754326"/>
          </a:xfrm>
          <a:prstGeom prst="rect">
            <a:avLst/>
          </a:prstGeom>
          <a:noFill/>
        </p:spPr>
        <p:txBody>
          <a:bodyPr wrap="square" rtlCol="0">
            <a:spAutoFit/>
          </a:bodyPr>
          <a:lstStyle/>
          <a:p>
            <a:r>
              <a:rPr lang="en-US" dirty="0" smtClean="0">
                <a:solidFill>
                  <a:schemeClr val="tx2"/>
                </a:solidFill>
                <a:latin typeface="Aharoni" pitchFamily="2" charset="-79"/>
                <a:cs typeface="Aharoni" pitchFamily="2" charset="-79"/>
              </a:rPr>
              <a:t>The graphs above are examples of a line graph, and a tally graph. With the information above, see if you can answer the questions below:</a:t>
            </a:r>
          </a:p>
          <a:p>
            <a:endParaRPr lang="en-US" dirty="0" smtClean="0"/>
          </a:p>
          <a:p>
            <a:pPr algn="ctr">
              <a:buFont typeface="Arial" pitchFamily="34" charset="0"/>
              <a:buChar char="•"/>
            </a:pPr>
            <a:r>
              <a:rPr lang="en-US" dirty="0" smtClean="0">
                <a:solidFill>
                  <a:schemeClr val="accent6"/>
                </a:solidFill>
                <a:latin typeface="Aharoni" pitchFamily="2" charset="-79"/>
                <a:cs typeface="Aharoni" pitchFamily="2" charset="-79"/>
              </a:rPr>
              <a:t>How many students were  asked their favorite candy bar?</a:t>
            </a:r>
          </a:p>
          <a:p>
            <a:pPr algn="ctr">
              <a:buFont typeface="Arial" pitchFamily="34" charset="0"/>
              <a:buChar char="•"/>
            </a:pPr>
            <a:r>
              <a:rPr lang="en-US" dirty="0" smtClean="0">
                <a:solidFill>
                  <a:schemeClr val="accent3">
                    <a:lumMod val="75000"/>
                  </a:schemeClr>
                </a:solidFill>
                <a:latin typeface="Aharoni" pitchFamily="2" charset="-79"/>
                <a:cs typeface="Aharoni" pitchFamily="2" charset="-79"/>
              </a:rPr>
              <a:t>Which candy bar was the most popular?</a:t>
            </a:r>
          </a:p>
          <a:p>
            <a:pPr algn="ctr">
              <a:buFont typeface="Arial" pitchFamily="34" charset="0"/>
              <a:buChar char="•"/>
            </a:pPr>
            <a:r>
              <a:rPr lang="en-US" dirty="0" smtClean="0">
                <a:solidFill>
                  <a:schemeClr val="accent6"/>
                </a:solidFill>
                <a:latin typeface="Aharoni" pitchFamily="2" charset="-79"/>
                <a:cs typeface="Aharoni" pitchFamily="2" charset="-79"/>
              </a:rPr>
              <a:t>How many more students liked Twix better than Reese’s?</a:t>
            </a:r>
            <a:endParaRPr lang="en-US" dirty="0">
              <a:solidFill>
                <a:schemeClr val="accent6"/>
              </a:solidFill>
              <a:latin typeface="Aharoni" pitchFamily="2" charset="-79"/>
              <a:cs typeface="Aharoni" pitchFamily="2" charset="-79"/>
            </a:endParaRPr>
          </a:p>
        </p:txBody>
      </p:sp>
      <p:sp>
        <p:nvSpPr>
          <p:cNvPr id="2" name="Title 1"/>
          <p:cNvSpPr>
            <a:spLocks noGrp="1"/>
          </p:cNvSpPr>
          <p:nvPr>
            <p:ph type="title"/>
          </p:nvPr>
        </p:nvSpPr>
        <p:spPr/>
        <p:style>
          <a:lnRef idx="2">
            <a:schemeClr val="accent1">
              <a:shade val="50000"/>
            </a:schemeClr>
          </a:lnRef>
          <a:fillRef idx="1">
            <a:schemeClr val="accent1"/>
          </a:fillRef>
          <a:effectRef idx="0">
            <a:schemeClr val="accent1"/>
          </a:effectRef>
          <a:fontRef idx="minor">
            <a:schemeClr val="lt1"/>
          </a:fontRef>
        </p:style>
        <p:txBody>
          <a:bodyPr>
            <a:normAutofit/>
          </a:bodyPr>
          <a:lstStyle/>
          <a:p>
            <a:r>
              <a:rPr lang="en-US" sz="4000" dirty="0" smtClean="0">
                <a:latin typeface="Berlin Sans FB Demi" pitchFamily="34" charset="0"/>
              </a:rPr>
              <a:t>What is Your Favorite Candy Bar?</a:t>
            </a:r>
            <a:endParaRPr lang="en-US" sz="4000" dirty="0">
              <a:latin typeface="Berlin Sans FB Demi" pitchFamily="34" charset="0"/>
            </a:endParaRPr>
          </a:p>
        </p:txBody>
      </p:sp>
      <p:graphicFrame>
        <p:nvGraphicFramePr>
          <p:cNvPr id="4" name="Content Placeholder 3"/>
          <p:cNvGraphicFramePr>
            <a:graphicFrameLocks noGrp="1"/>
          </p:cNvGraphicFramePr>
          <p:nvPr>
            <p:ph idx="1"/>
          </p:nvPr>
        </p:nvGraphicFramePr>
        <p:xfrm>
          <a:off x="457200" y="1600200"/>
          <a:ext cx="3566160" cy="3108960"/>
        </p:xfrm>
        <a:graphic>
          <a:graphicData uri="http://schemas.openxmlformats.org/drawingml/2006/chart">
            <c:chart xmlns:c="http://schemas.openxmlformats.org/drawingml/2006/chart" xmlns:r="http://schemas.openxmlformats.org/officeDocument/2006/relationships" r:id="rId2"/>
          </a:graphicData>
        </a:graphic>
      </p:graphicFrame>
      <p:sp>
        <p:nvSpPr>
          <p:cNvPr id="5" name="Action Button: Return 4">
            <a:hlinkClick r:id="rId3" action="ppaction://hlinksldjump" highlightClick="1"/>
          </p:cNvPr>
          <p:cNvSpPr/>
          <p:nvPr/>
        </p:nvSpPr>
        <p:spPr>
          <a:xfrm>
            <a:off x="8458200" y="6172200"/>
            <a:ext cx="548640" cy="548640"/>
          </a:xfrm>
          <a:prstGeom prst="actionButtonRetur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5105400" y="1600200"/>
            <a:ext cx="3566160" cy="3108960"/>
          </a:xfrm>
          <a:prstGeom prst="rect">
            <a:avLst/>
          </a:prstGeom>
          <a:solidFill>
            <a:schemeClr val="accent3">
              <a:lumMod val="20000"/>
              <a:lumOff val="80000"/>
            </a:schemeClr>
          </a:solidFill>
          <a:ln>
            <a:solidFill>
              <a:schemeClr val="tx2"/>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dirty="0"/>
          </a:p>
        </p:txBody>
      </p:sp>
      <p:sp>
        <p:nvSpPr>
          <p:cNvPr id="7" name="TextBox 6"/>
          <p:cNvSpPr txBox="1"/>
          <p:nvPr/>
        </p:nvSpPr>
        <p:spPr>
          <a:xfrm>
            <a:off x="5943600" y="1752600"/>
            <a:ext cx="1828800" cy="461665"/>
          </a:xfrm>
          <a:prstGeom prst="rect">
            <a:avLst/>
          </a:prstGeom>
          <a:noFill/>
        </p:spPr>
        <p:txBody>
          <a:bodyPr wrap="square" rtlCol="0">
            <a:spAutoFit/>
          </a:bodyPr>
          <a:lstStyle/>
          <a:p>
            <a:r>
              <a:rPr lang="en-US" sz="2400" b="1" dirty="0" smtClean="0">
                <a:solidFill>
                  <a:schemeClr val="tx2"/>
                </a:solidFill>
                <a:latin typeface="Berlin Sans FB Demi" pitchFamily="34" charset="0"/>
              </a:rPr>
              <a:t>Tally</a:t>
            </a:r>
            <a:r>
              <a:rPr lang="en-US" sz="2400" dirty="0" smtClean="0">
                <a:solidFill>
                  <a:schemeClr val="tx2"/>
                </a:solidFill>
                <a:latin typeface="Berlin Sans FB Demi" pitchFamily="34" charset="0"/>
              </a:rPr>
              <a:t> Graph</a:t>
            </a:r>
            <a:endParaRPr lang="en-US" sz="2400" dirty="0">
              <a:solidFill>
                <a:schemeClr val="tx2"/>
              </a:solidFill>
              <a:latin typeface="Berlin Sans FB Demi" pitchFamily="34" charset="0"/>
            </a:endParaRPr>
          </a:p>
        </p:txBody>
      </p:sp>
      <p:graphicFrame>
        <p:nvGraphicFramePr>
          <p:cNvPr id="11" name="Table 10"/>
          <p:cNvGraphicFramePr>
            <a:graphicFrameLocks noGrp="1"/>
          </p:cNvGraphicFramePr>
          <p:nvPr/>
        </p:nvGraphicFramePr>
        <p:xfrm>
          <a:off x="5334000" y="2438400"/>
          <a:ext cx="3124200" cy="1752600"/>
        </p:xfrm>
        <a:graphic>
          <a:graphicData uri="http://schemas.openxmlformats.org/drawingml/2006/table">
            <a:tbl>
              <a:tblPr firstRow="1" bandRow="1">
                <a:tableStyleId>{5940675A-B579-460E-94D1-54222C63F5DA}</a:tableStyleId>
              </a:tblPr>
              <a:tblGrid>
                <a:gridCol w="1295400"/>
                <a:gridCol w="1828800"/>
              </a:tblGrid>
              <a:tr h="609600">
                <a:tc>
                  <a:txBody>
                    <a:bodyPr/>
                    <a:lstStyle/>
                    <a:p>
                      <a:pPr algn="ctr"/>
                      <a:r>
                        <a:rPr lang="en-US" sz="2400" dirty="0" smtClean="0">
                          <a:solidFill>
                            <a:schemeClr val="accent6"/>
                          </a:solidFill>
                          <a:latin typeface="Berlin Sans FB Demi" pitchFamily="34" charset="0"/>
                        </a:rPr>
                        <a:t>Snickers</a:t>
                      </a:r>
                      <a:endParaRPr lang="en-US" sz="2400" dirty="0">
                        <a:solidFill>
                          <a:schemeClr val="accent6"/>
                        </a:solidFill>
                        <a:latin typeface="Berlin Sans FB Demi" pitchFamily="34" charset="0"/>
                      </a:endParaRPr>
                    </a:p>
                  </a:txBody>
                  <a:tcPr/>
                </a:tc>
                <a:tc>
                  <a:txBody>
                    <a:bodyPr/>
                    <a:lstStyle/>
                    <a:p>
                      <a:r>
                        <a:rPr lang="en-US" sz="1800" b="1" strike="sngStrike" dirty="0" smtClean="0">
                          <a:solidFill>
                            <a:srgbClr val="00B050"/>
                          </a:solidFill>
                        </a:rPr>
                        <a:t>//// </a:t>
                      </a:r>
                      <a:r>
                        <a:rPr lang="en-US" sz="1800" b="1" strike="noStrike" baseline="0" dirty="0" smtClean="0">
                          <a:solidFill>
                            <a:srgbClr val="00B050"/>
                          </a:solidFill>
                        </a:rPr>
                        <a:t>   </a:t>
                      </a:r>
                      <a:r>
                        <a:rPr lang="en-US" sz="1800" b="1" strike="sngStrike" baseline="0" dirty="0" smtClean="0">
                          <a:solidFill>
                            <a:srgbClr val="00B050"/>
                          </a:solidFill>
                        </a:rPr>
                        <a:t>////</a:t>
                      </a:r>
                      <a:r>
                        <a:rPr lang="en-US" sz="1800" b="1" strike="noStrike" baseline="0" dirty="0" smtClean="0">
                          <a:solidFill>
                            <a:srgbClr val="00B050"/>
                          </a:solidFill>
                        </a:rPr>
                        <a:t>    ////</a:t>
                      </a:r>
                      <a:endParaRPr lang="en-US" sz="1800" b="1" strike="sngStrike" dirty="0">
                        <a:solidFill>
                          <a:srgbClr val="00B050"/>
                        </a:solidFill>
                      </a:endParaRPr>
                    </a:p>
                  </a:txBody>
                  <a:tcPr/>
                </a:tc>
              </a:tr>
              <a:tr h="609600">
                <a:tc>
                  <a:txBody>
                    <a:bodyPr/>
                    <a:lstStyle/>
                    <a:p>
                      <a:pPr algn="ctr"/>
                      <a:r>
                        <a:rPr lang="en-US" sz="2400" dirty="0" smtClean="0">
                          <a:solidFill>
                            <a:schemeClr val="accent6"/>
                          </a:solidFill>
                          <a:latin typeface="Berlin Sans FB Demi" pitchFamily="34" charset="0"/>
                        </a:rPr>
                        <a:t>Reese’s</a:t>
                      </a:r>
                      <a:endParaRPr lang="en-US" sz="2400" dirty="0">
                        <a:solidFill>
                          <a:schemeClr val="accent6"/>
                        </a:solidFill>
                        <a:latin typeface="Berlin Sans FB Demi" pitchFamily="34" charset="0"/>
                      </a:endParaRPr>
                    </a:p>
                  </a:txBody>
                  <a:tcPr/>
                </a:tc>
                <a:tc>
                  <a:txBody>
                    <a:bodyPr/>
                    <a:lstStyle/>
                    <a:p>
                      <a:r>
                        <a:rPr lang="en-US" b="1" strike="sngStrike" dirty="0" smtClean="0">
                          <a:solidFill>
                            <a:srgbClr val="00B050"/>
                          </a:solidFill>
                        </a:rPr>
                        <a:t>////</a:t>
                      </a:r>
                      <a:r>
                        <a:rPr lang="en-US" b="1" strike="noStrike" baseline="0" dirty="0" smtClean="0">
                          <a:solidFill>
                            <a:srgbClr val="00B050"/>
                          </a:solidFill>
                        </a:rPr>
                        <a:t>    /</a:t>
                      </a:r>
                      <a:endParaRPr lang="en-US" b="1" strike="sngStrike" dirty="0">
                        <a:solidFill>
                          <a:srgbClr val="00B050"/>
                        </a:solidFill>
                      </a:endParaRPr>
                    </a:p>
                  </a:txBody>
                  <a:tcPr/>
                </a:tc>
              </a:tr>
              <a:tr h="533400">
                <a:tc>
                  <a:txBody>
                    <a:bodyPr/>
                    <a:lstStyle/>
                    <a:p>
                      <a:pPr algn="ctr"/>
                      <a:r>
                        <a:rPr lang="en-US" sz="2400" dirty="0" smtClean="0">
                          <a:solidFill>
                            <a:schemeClr val="accent6"/>
                          </a:solidFill>
                          <a:latin typeface="Berlin Sans FB Demi" pitchFamily="34" charset="0"/>
                        </a:rPr>
                        <a:t>Twix</a:t>
                      </a:r>
                      <a:endParaRPr lang="en-US" sz="2400" dirty="0">
                        <a:solidFill>
                          <a:schemeClr val="accent6"/>
                        </a:solidFill>
                        <a:latin typeface="Berlin Sans FB Demi" pitchFamily="34" charset="0"/>
                      </a:endParaRPr>
                    </a:p>
                  </a:txBody>
                  <a:tcPr/>
                </a:tc>
                <a:tc>
                  <a:txBody>
                    <a:bodyPr/>
                    <a:lstStyle/>
                    <a:p>
                      <a:r>
                        <a:rPr lang="en-US" b="1" strike="sngStrike" dirty="0" smtClean="0">
                          <a:solidFill>
                            <a:srgbClr val="00B050"/>
                          </a:solidFill>
                        </a:rPr>
                        <a:t>////</a:t>
                      </a:r>
                      <a:r>
                        <a:rPr lang="en-US" b="1" strike="noStrike" dirty="0" smtClean="0">
                          <a:solidFill>
                            <a:srgbClr val="00B050"/>
                          </a:solidFill>
                        </a:rPr>
                        <a:t>    </a:t>
                      </a:r>
                      <a:r>
                        <a:rPr lang="en-US" b="1" strike="sngStrike" dirty="0" smtClean="0">
                          <a:solidFill>
                            <a:srgbClr val="00B050"/>
                          </a:solidFill>
                        </a:rPr>
                        <a:t>////</a:t>
                      </a:r>
                      <a:r>
                        <a:rPr lang="en-US" b="1" strike="noStrike" dirty="0" smtClean="0">
                          <a:solidFill>
                            <a:srgbClr val="00B050"/>
                          </a:solidFill>
                        </a:rPr>
                        <a:t>    </a:t>
                      </a:r>
                      <a:r>
                        <a:rPr lang="en-US" b="1" strike="sngStrike" dirty="0" smtClean="0">
                          <a:solidFill>
                            <a:srgbClr val="00B050"/>
                          </a:solidFill>
                        </a:rPr>
                        <a:t>////</a:t>
                      </a:r>
                      <a:endParaRPr lang="en-US" b="1" strike="sngStrike" dirty="0">
                        <a:solidFill>
                          <a:srgbClr val="00B050"/>
                        </a:solidFill>
                      </a:endParaRPr>
                    </a:p>
                  </a:txBody>
                  <a:tcPr/>
                </a:tc>
              </a:tr>
            </a:tbl>
          </a:graphicData>
        </a:graphic>
      </p:graphicFrame>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152400" y="4267200"/>
            <a:ext cx="8686800" cy="2677656"/>
          </a:xfrm>
          <a:prstGeom prst="rect">
            <a:avLst/>
          </a:prstGeom>
          <a:noFill/>
        </p:spPr>
        <p:txBody>
          <a:bodyPr wrap="square" rtlCol="0">
            <a:spAutoFit/>
          </a:bodyPr>
          <a:lstStyle/>
          <a:p>
            <a:r>
              <a:rPr lang="en-US" dirty="0" smtClean="0">
                <a:solidFill>
                  <a:schemeClr val="tx2"/>
                </a:solidFill>
                <a:latin typeface="Berlin Sans FB Demi" pitchFamily="34" charset="0"/>
              </a:rPr>
              <a:t>Above are examples of a bar graph and a pie graph. This shows that the same information was graphed in both examples. Can you answer the questions below by looking at the graphs above?</a:t>
            </a:r>
          </a:p>
          <a:p>
            <a:endParaRPr lang="en-US" sz="2000" dirty="0" smtClean="0"/>
          </a:p>
          <a:p>
            <a:pPr algn="ctr">
              <a:buFont typeface="Arial" pitchFamily="34" charset="0"/>
              <a:buChar char="•"/>
            </a:pPr>
            <a:r>
              <a:rPr lang="en-US" sz="2000" dirty="0" smtClean="0">
                <a:solidFill>
                  <a:schemeClr val="accent6"/>
                </a:solidFill>
                <a:latin typeface="GrilledCheese BTN Cn" pitchFamily="34" charset="0"/>
              </a:rPr>
              <a:t> </a:t>
            </a:r>
            <a:r>
              <a:rPr lang="en-US" dirty="0" smtClean="0">
                <a:solidFill>
                  <a:schemeClr val="accent6"/>
                </a:solidFill>
                <a:latin typeface="Berlin Sans FB Demi" pitchFamily="34" charset="0"/>
              </a:rPr>
              <a:t>How many students were asked their favorite holiday</a:t>
            </a:r>
          </a:p>
          <a:p>
            <a:pPr algn="ctr">
              <a:buFont typeface="Arial" pitchFamily="34" charset="0"/>
              <a:buChar char="•"/>
            </a:pPr>
            <a:r>
              <a:rPr lang="en-US" dirty="0" smtClean="0">
                <a:solidFill>
                  <a:schemeClr val="accent3">
                    <a:lumMod val="75000"/>
                  </a:schemeClr>
                </a:solidFill>
                <a:latin typeface="Berlin Sans FB Demi" pitchFamily="34" charset="0"/>
              </a:rPr>
              <a:t>What was the most popular holiday?</a:t>
            </a:r>
          </a:p>
          <a:p>
            <a:pPr algn="ctr">
              <a:buFont typeface="Arial" pitchFamily="34" charset="0"/>
              <a:buChar char="•"/>
            </a:pPr>
            <a:r>
              <a:rPr lang="en-US" dirty="0" smtClean="0">
                <a:solidFill>
                  <a:schemeClr val="accent6"/>
                </a:solidFill>
                <a:latin typeface="Berlin Sans FB Demi" pitchFamily="34" charset="0"/>
              </a:rPr>
              <a:t>Did more students like Halloween or Valentines Day better?</a:t>
            </a:r>
          </a:p>
          <a:p>
            <a:pPr algn="ctr">
              <a:buFont typeface="Arial" pitchFamily="34" charset="0"/>
              <a:buChar char="•"/>
            </a:pPr>
            <a:r>
              <a:rPr lang="en-US" dirty="0" smtClean="0">
                <a:solidFill>
                  <a:schemeClr val="accent3">
                    <a:lumMod val="75000"/>
                  </a:schemeClr>
                </a:solidFill>
                <a:latin typeface="Berlin Sans FB Demi" pitchFamily="34" charset="0"/>
              </a:rPr>
              <a:t>How many more students liked Christmas more than Halloween?</a:t>
            </a:r>
          </a:p>
          <a:p>
            <a:pPr>
              <a:buFont typeface="Arial" pitchFamily="34" charset="0"/>
              <a:buChar char="•"/>
            </a:pPr>
            <a:endParaRPr lang="en-US" sz="2000" dirty="0"/>
          </a:p>
        </p:txBody>
      </p:sp>
      <p:sp>
        <p:nvSpPr>
          <p:cNvPr id="2" name="Title 1"/>
          <p:cNvSpPr>
            <a:spLocks noGrp="1"/>
          </p:cNvSpPr>
          <p:nvPr>
            <p:ph type="title"/>
          </p:nvPr>
        </p:nvSpPr>
        <p:spPr>
          <a:xfrm>
            <a:off x="457200" y="304800"/>
            <a:ext cx="8229600" cy="1066800"/>
          </a:xfrm>
        </p:spPr>
        <p:style>
          <a:lnRef idx="2">
            <a:schemeClr val="accent1">
              <a:shade val="50000"/>
            </a:schemeClr>
          </a:lnRef>
          <a:fillRef idx="1">
            <a:schemeClr val="accent1"/>
          </a:fillRef>
          <a:effectRef idx="0">
            <a:schemeClr val="accent1"/>
          </a:effectRef>
          <a:fontRef idx="minor">
            <a:schemeClr val="lt1"/>
          </a:fontRef>
        </p:style>
        <p:txBody>
          <a:bodyPr/>
          <a:lstStyle/>
          <a:p>
            <a:r>
              <a:rPr lang="en-US" dirty="0" smtClean="0">
                <a:latin typeface="Berlin Sans FB Demi" pitchFamily="34" charset="0"/>
              </a:rPr>
              <a:t>What is Your Favorite Holiday?</a:t>
            </a:r>
            <a:endParaRPr lang="en-US" dirty="0">
              <a:latin typeface="Berlin Sans FB Demi" pitchFamily="34" charset="0"/>
            </a:endParaRPr>
          </a:p>
        </p:txBody>
      </p:sp>
      <p:graphicFrame>
        <p:nvGraphicFramePr>
          <p:cNvPr id="4" name="Content Placeholder 3"/>
          <p:cNvGraphicFramePr>
            <a:graphicFrameLocks noGrp="1"/>
          </p:cNvGraphicFramePr>
          <p:nvPr>
            <p:ph idx="1"/>
          </p:nvPr>
        </p:nvGraphicFramePr>
        <p:xfrm>
          <a:off x="457200" y="1447800"/>
          <a:ext cx="3733800" cy="274320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6" name="Chart 5"/>
          <p:cNvGraphicFramePr/>
          <p:nvPr/>
        </p:nvGraphicFramePr>
        <p:xfrm>
          <a:off x="4953000" y="1447800"/>
          <a:ext cx="3749040" cy="2743200"/>
        </p:xfrm>
        <a:graphic>
          <a:graphicData uri="http://schemas.openxmlformats.org/drawingml/2006/chart">
            <c:chart xmlns:c="http://schemas.openxmlformats.org/drawingml/2006/chart" xmlns:r="http://schemas.openxmlformats.org/officeDocument/2006/relationships" r:id="rId3"/>
          </a:graphicData>
        </a:graphic>
      </p:graphicFrame>
      <p:sp>
        <p:nvSpPr>
          <p:cNvPr id="7" name="Action Button: Return 6">
            <a:hlinkClick r:id="rId4" action="ppaction://hlinksldjump" highlightClick="1"/>
          </p:cNvPr>
          <p:cNvSpPr/>
          <p:nvPr/>
        </p:nvSpPr>
        <p:spPr>
          <a:xfrm>
            <a:off x="8458200" y="6172200"/>
            <a:ext cx="548640" cy="548640"/>
          </a:xfrm>
          <a:prstGeom prst="actionButtonRetur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1600200"/>
            <a:ext cx="8763000" cy="4525963"/>
          </a:xfrm>
        </p:spPr>
        <p:txBody>
          <a:bodyPr>
            <a:normAutofit/>
          </a:bodyPr>
          <a:lstStyle/>
          <a:p>
            <a:pPr algn="ctr">
              <a:buNone/>
            </a:pPr>
            <a:r>
              <a:rPr lang="en-US" u="sng" dirty="0" smtClean="0">
                <a:solidFill>
                  <a:schemeClr val="tx2"/>
                </a:solidFill>
                <a:latin typeface="Aharoni" pitchFamily="2" charset="-79"/>
                <a:cs typeface="Aharoni" pitchFamily="2" charset="-79"/>
              </a:rPr>
              <a:t>Steps On How to Collect and Organize Data:</a:t>
            </a:r>
          </a:p>
          <a:p>
            <a:r>
              <a:rPr lang="en-US" sz="1900" dirty="0" smtClean="0">
                <a:solidFill>
                  <a:schemeClr val="accent6"/>
                </a:solidFill>
                <a:latin typeface="Berlin Sans FB Demi" pitchFamily="34" charset="0"/>
              </a:rPr>
              <a:t>Think of a question that has at least two choices for the answer, and write it down on a piece of paper. If you are having a hard time thinking of an idea, go back to the page titled “Ideas of What You can Graph”.</a:t>
            </a:r>
          </a:p>
          <a:p>
            <a:r>
              <a:rPr lang="en-US" sz="1900" dirty="0" smtClean="0">
                <a:solidFill>
                  <a:schemeClr val="accent2"/>
                </a:solidFill>
                <a:latin typeface="Berlin Sans FB Demi" pitchFamily="34" charset="0"/>
              </a:rPr>
              <a:t>Organize the choices into separate columns on a piece of paper.</a:t>
            </a:r>
          </a:p>
          <a:p>
            <a:r>
              <a:rPr lang="en-US" sz="1900" dirty="0" smtClean="0">
                <a:solidFill>
                  <a:schemeClr val="accent3">
                    <a:lumMod val="75000"/>
                  </a:schemeClr>
                </a:solidFill>
                <a:latin typeface="Berlin Sans FB Demi" pitchFamily="34" charset="0"/>
              </a:rPr>
              <a:t>Ask as many people as you want to answer your question with the choices you have listed. When they answer, either write down their name or a tally into the correct column they picked. </a:t>
            </a:r>
          </a:p>
          <a:p>
            <a:r>
              <a:rPr lang="en-US" sz="1900" dirty="0" smtClean="0">
                <a:solidFill>
                  <a:schemeClr val="accent6"/>
                </a:solidFill>
                <a:latin typeface="Berlin Sans FB Demi" pitchFamily="34" charset="0"/>
              </a:rPr>
              <a:t>When you have finished surveying people, take time to look at the information you wrote down. Count up how many people chose each column and write amount in each column.</a:t>
            </a:r>
          </a:p>
          <a:p>
            <a:r>
              <a:rPr lang="en-US" sz="1900" dirty="0" smtClean="0">
                <a:solidFill>
                  <a:schemeClr val="accent2"/>
                </a:solidFill>
                <a:latin typeface="Berlin Sans FB Demi" pitchFamily="34" charset="0"/>
              </a:rPr>
              <a:t>Now that you have collected and organized your data, look at the page “How to Graph”.</a:t>
            </a:r>
          </a:p>
          <a:p>
            <a:endParaRPr lang="en-US" sz="2400" dirty="0">
              <a:solidFill>
                <a:schemeClr val="accent1"/>
              </a:solidFill>
              <a:latin typeface="GrilledCheese BTN Cn" pitchFamily="34" charset="0"/>
            </a:endParaRPr>
          </a:p>
        </p:txBody>
      </p:sp>
      <p:sp>
        <p:nvSpPr>
          <p:cNvPr id="2" name="Title 1"/>
          <p:cNvSpPr>
            <a:spLocks noGrp="1"/>
          </p:cNvSpPr>
          <p:nvPr>
            <p:ph type="title"/>
          </p:nvPr>
        </p:nvSpPr>
        <p:spPr/>
        <p:style>
          <a:lnRef idx="2">
            <a:schemeClr val="accent1">
              <a:shade val="50000"/>
            </a:schemeClr>
          </a:lnRef>
          <a:fillRef idx="1">
            <a:schemeClr val="accent1"/>
          </a:fillRef>
          <a:effectRef idx="0">
            <a:schemeClr val="accent1"/>
          </a:effectRef>
          <a:fontRef idx="minor">
            <a:schemeClr val="lt1"/>
          </a:fontRef>
        </p:style>
        <p:txBody>
          <a:bodyPr>
            <a:normAutofit fontScale="90000"/>
          </a:bodyPr>
          <a:lstStyle/>
          <a:p>
            <a:r>
              <a:rPr lang="en-US" b="1" dirty="0" smtClean="0">
                <a:latin typeface="Berlin Sans FB Demi" pitchFamily="34" charset="0"/>
              </a:rPr>
              <a:t>Collecting and Organizing Data:</a:t>
            </a:r>
            <a:endParaRPr lang="en-US" b="1" dirty="0">
              <a:latin typeface="Berlin Sans FB Demi" pitchFamily="34" charset="0"/>
            </a:endParaRPr>
          </a:p>
        </p:txBody>
      </p:sp>
      <p:sp>
        <p:nvSpPr>
          <p:cNvPr id="4" name="Action Button: Return 3">
            <a:hlinkClick r:id="rId2" action="ppaction://hlinksldjump" highlightClick="1"/>
          </p:cNvPr>
          <p:cNvSpPr/>
          <p:nvPr/>
        </p:nvSpPr>
        <p:spPr>
          <a:xfrm>
            <a:off x="8382000" y="6172200"/>
            <a:ext cx="548640" cy="548640"/>
          </a:xfrm>
          <a:prstGeom prst="actionButtonRetur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52" name="Picture 4" descr="C:\Users\klarich\AppData\Local\Microsoft\Windows\Temporary Internet Files\Content.IE5\7AW0UV73\MC900312664[1].wmf"/>
          <p:cNvPicPr>
            <a:picLocks noChangeAspect="1" noChangeArrowheads="1"/>
          </p:cNvPicPr>
          <p:nvPr/>
        </p:nvPicPr>
        <p:blipFill>
          <a:blip r:embed="rId3" cstate="print"/>
          <a:srcRect/>
          <a:stretch>
            <a:fillRect/>
          </a:stretch>
        </p:blipFill>
        <p:spPr bwMode="auto">
          <a:xfrm>
            <a:off x="152400" y="6019800"/>
            <a:ext cx="1402080" cy="731520"/>
          </a:xfrm>
          <a:prstGeom prst="rect">
            <a:avLst/>
          </a:prstGeom>
          <a:noFill/>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557</TotalTime>
  <Words>889</Words>
  <Application>Microsoft Office PowerPoint</Application>
  <PresentationFormat>On-screen Show (4:3)</PresentationFormat>
  <Paragraphs>170</Paragraphs>
  <Slides>12</Slides>
  <Notes>1</Notes>
  <HiddenSlides>0</HiddenSlides>
  <MMClips>1</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Office Theme</vt:lpstr>
      <vt:lpstr>Learning How to Graph!</vt:lpstr>
      <vt:lpstr>What You Need to Know About Graphing:</vt:lpstr>
      <vt:lpstr>What’s a Graph?</vt:lpstr>
      <vt:lpstr>Some Ideas of What You Can graph:</vt:lpstr>
      <vt:lpstr>How Do You Feel Today?</vt:lpstr>
      <vt:lpstr>What is Your Favorite Sport?</vt:lpstr>
      <vt:lpstr>What is Your Favorite Candy Bar?</vt:lpstr>
      <vt:lpstr>What is Your Favorite Holiday?</vt:lpstr>
      <vt:lpstr>Collecting and Organizing Data:</vt:lpstr>
      <vt:lpstr>How to Graph:</vt:lpstr>
      <vt:lpstr>Different Kinds of Graphs:</vt:lpstr>
      <vt:lpstr>Additional Information</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Learning How to Graph!</dc:title>
  <dc:creator>klarich</dc:creator>
  <cp:lastModifiedBy>Windows User</cp:lastModifiedBy>
  <cp:revision>62</cp:revision>
  <dcterms:created xsi:type="dcterms:W3CDTF">2011-06-18T21:25:28Z</dcterms:created>
  <dcterms:modified xsi:type="dcterms:W3CDTF">2011-06-20T21:43:11Z</dcterms:modified>
</cp:coreProperties>
</file>